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9"/>
  </p:notesMasterIdLst>
  <p:sldIdLst>
    <p:sldId id="256" r:id="rId2"/>
    <p:sldId id="257" r:id="rId3"/>
    <p:sldId id="258" r:id="rId4"/>
    <p:sldId id="303" r:id="rId5"/>
    <p:sldId id="259" r:id="rId6"/>
    <p:sldId id="260" r:id="rId7"/>
    <p:sldId id="305" r:id="rId8"/>
    <p:sldId id="261" r:id="rId9"/>
    <p:sldId id="304" r:id="rId10"/>
    <p:sldId id="262" r:id="rId11"/>
    <p:sldId id="263" r:id="rId12"/>
    <p:sldId id="264" r:id="rId13"/>
    <p:sldId id="265" r:id="rId14"/>
    <p:sldId id="266" r:id="rId15"/>
    <p:sldId id="267" r:id="rId16"/>
    <p:sldId id="269" r:id="rId17"/>
    <p:sldId id="270"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Poppins" panose="020B0604020202020204" charset="0"/>
      <p:regular r:id="rId24"/>
      <p:bold r:id="rId25"/>
      <p:italic r:id="rId26"/>
      <p:boldItalic r:id="rId27"/>
    </p:embeddedFont>
    <p:embeddedFont>
      <p:font typeface="Proxima Nova Extrabold" panose="020B0604020202020204" charset="0"/>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0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C5213A-E337-4606-A211-EA778F151B0A}">
  <a:tblStyle styleId="{88C5213A-E337-4606-A211-EA778F151B0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BAE02A-8E5A-412A-8ED6-47343A4EC3B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98" y="485"/>
      </p:cViewPr>
      <p:guideLst>
        <p:guide orient="horz" pos="64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a31a2570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9a31a2570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9e4570dfe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9e4570dfe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9ad40adcb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9ad40adcb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9ad40adcb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9ad40adcb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99b2e268d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99b2e268d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a458e55e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a458e55e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9ad40adcb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9ad40adcb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a506089381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a506089381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9e4570dfe1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9e4570dfe1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e4570dfe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e4570dfe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9b2e268dd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99b2e268dd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9b2e268dd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99b2e268dd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455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ad40adcb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ad40adcb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9b2e268dd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9b2e268dd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9ad40adcb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9ad40adcb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35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9ad40adcb9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9ad40adcb9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9ad40adcb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9ad40adcb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222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87100" y="1658458"/>
            <a:ext cx="6769800" cy="16767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500"/>
              <a:buNone/>
              <a:defRPr sz="55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endParaRPr/>
          </a:p>
        </p:txBody>
      </p:sp>
      <p:sp>
        <p:nvSpPr>
          <p:cNvPr id="10" name="Google Shape;10;p2"/>
          <p:cNvSpPr txBox="1">
            <a:spLocks noGrp="1"/>
          </p:cNvSpPr>
          <p:nvPr>
            <p:ph type="subTitle" idx="1"/>
          </p:nvPr>
        </p:nvSpPr>
        <p:spPr>
          <a:xfrm>
            <a:off x="2529450" y="3276058"/>
            <a:ext cx="4085100" cy="792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200"/>
              <a:buNone/>
              <a:defRPr sz="2000"/>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11" name="Google Shape;11;p2"/>
          <p:cNvSpPr/>
          <p:nvPr/>
        </p:nvSpPr>
        <p:spPr>
          <a:xfrm>
            <a:off x="7241725" y="-435700"/>
            <a:ext cx="2202980" cy="2193370"/>
          </a:xfrm>
          <a:custGeom>
            <a:avLst/>
            <a:gdLst/>
            <a:ahLst/>
            <a:cxnLst/>
            <a:rect l="l" t="t" r="r" b="b"/>
            <a:pathLst>
              <a:path w="58450" h="58195" extrusionOk="0">
                <a:moveTo>
                  <a:pt x="4171" y="0"/>
                </a:moveTo>
                <a:cubicBezTo>
                  <a:pt x="4171" y="0"/>
                  <a:pt x="1" y="15822"/>
                  <a:pt x="11143" y="25850"/>
                </a:cubicBezTo>
                <a:cubicBezTo>
                  <a:pt x="20248" y="34064"/>
                  <a:pt x="32950" y="29830"/>
                  <a:pt x="40240" y="37725"/>
                </a:cubicBezTo>
                <a:cubicBezTo>
                  <a:pt x="47498" y="45620"/>
                  <a:pt x="43169" y="58004"/>
                  <a:pt x="58450" y="58195"/>
                </a:cubicBezTo>
                <a:lnTo>
                  <a:pt x="584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904088">
            <a:off x="-1934891" y="2405696"/>
            <a:ext cx="6068967" cy="2883037"/>
          </a:xfrm>
          <a:custGeom>
            <a:avLst/>
            <a:gdLst/>
            <a:ahLst/>
            <a:cxnLst/>
            <a:rect l="l" t="t" r="r" b="b"/>
            <a:pathLst>
              <a:path w="75418" h="35827" extrusionOk="0">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780716" y="-2974757"/>
            <a:ext cx="2898773" cy="4891705"/>
          </a:xfrm>
          <a:custGeom>
            <a:avLst/>
            <a:gdLst/>
            <a:ahLst/>
            <a:cxnLst/>
            <a:rect l="l" t="t" r="r" b="b"/>
            <a:pathLst>
              <a:path w="13722" h="23156" extrusionOk="0">
                <a:moveTo>
                  <a:pt x="4286" y="0"/>
                </a:moveTo>
                <a:cubicBezTo>
                  <a:pt x="4174" y="0"/>
                  <a:pt x="4061" y="4"/>
                  <a:pt x="3948" y="11"/>
                </a:cubicBezTo>
                <a:cubicBezTo>
                  <a:pt x="3948" y="11"/>
                  <a:pt x="3919" y="10"/>
                  <a:pt x="3866" y="10"/>
                </a:cubicBezTo>
                <a:cubicBezTo>
                  <a:pt x="3354" y="10"/>
                  <a:pt x="608" y="166"/>
                  <a:pt x="319" y="3513"/>
                </a:cubicBezTo>
                <a:cubicBezTo>
                  <a:pt x="1" y="7174"/>
                  <a:pt x="3121" y="8225"/>
                  <a:pt x="2261" y="12140"/>
                </a:cubicBezTo>
                <a:cubicBezTo>
                  <a:pt x="1404" y="16047"/>
                  <a:pt x="261" y="23155"/>
                  <a:pt x="6612" y="23155"/>
                </a:cubicBezTo>
                <a:cubicBezTo>
                  <a:pt x="6626" y="23155"/>
                  <a:pt x="6640" y="23155"/>
                  <a:pt x="6654" y="23155"/>
                </a:cubicBezTo>
                <a:cubicBezTo>
                  <a:pt x="12448" y="23123"/>
                  <a:pt x="13722" y="16056"/>
                  <a:pt x="13053" y="10517"/>
                </a:cubicBezTo>
                <a:cubicBezTo>
                  <a:pt x="12402" y="5304"/>
                  <a:pt x="8605" y="0"/>
                  <a:pt x="4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01592">
            <a:off x="6552136" y="3354173"/>
            <a:ext cx="5088387" cy="1703202"/>
          </a:xfrm>
          <a:custGeom>
            <a:avLst/>
            <a:gdLst/>
            <a:ahLst/>
            <a:cxnLst/>
            <a:rect l="l" t="t" r="r" b="b"/>
            <a:pathLst>
              <a:path w="33332" h="11157" extrusionOk="0">
                <a:moveTo>
                  <a:pt x="21569" y="1"/>
                </a:moveTo>
                <a:cubicBezTo>
                  <a:pt x="15225" y="1"/>
                  <a:pt x="13172" y="4823"/>
                  <a:pt x="6176" y="5395"/>
                </a:cubicBezTo>
                <a:cubicBezTo>
                  <a:pt x="0" y="5904"/>
                  <a:pt x="1433" y="11157"/>
                  <a:pt x="1433" y="11157"/>
                </a:cubicBezTo>
                <a:lnTo>
                  <a:pt x="30816" y="11157"/>
                </a:lnTo>
                <a:cubicBezTo>
                  <a:pt x="30816" y="11157"/>
                  <a:pt x="33331" y="1797"/>
                  <a:pt x="23940" y="205"/>
                </a:cubicBezTo>
                <a:cubicBezTo>
                  <a:pt x="23084" y="64"/>
                  <a:pt x="22298" y="1"/>
                  <a:pt x="2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96"/>
        <p:cNvGrpSpPr/>
        <p:nvPr/>
      </p:nvGrpSpPr>
      <p:grpSpPr>
        <a:xfrm>
          <a:off x="0" y="0"/>
          <a:ext cx="0" cy="0"/>
          <a:chOff x="0" y="0"/>
          <a:chExt cx="0" cy="0"/>
        </a:xfrm>
      </p:grpSpPr>
      <p:sp>
        <p:nvSpPr>
          <p:cNvPr id="97" name="Google Shape;97;p15"/>
          <p:cNvSpPr/>
          <p:nvPr/>
        </p:nvSpPr>
        <p:spPr>
          <a:xfrm rot="-5225530">
            <a:off x="-1045656" y="3408675"/>
            <a:ext cx="3289255" cy="1562546"/>
          </a:xfrm>
          <a:custGeom>
            <a:avLst/>
            <a:gdLst/>
            <a:ahLst/>
            <a:cxnLst/>
            <a:rect l="l" t="t" r="r" b="b"/>
            <a:pathLst>
              <a:path w="75418" h="35827" extrusionOk="0">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7710100" y="-535775"/>
            <a:ext cx="1727359" cy="2487803"/>
          </a:xfrm>
          <a:custGeom>
            <a:avLst/>
            <a:gdLst/>
            <a:ahLst/>
            <a:cxnLst/>
            <a:rect l="l" t="t" r="r" b="b"/>
            <a:pathLst>
              <a:path w="49017" h="70596" extrusionOk="0">
                <a:moveTo>
                  <a:pt x="20418" y="0"/>
                </a:moveTo>
                <a:cubicBezTo>
                  <a:pt x="17761" y="0"/>
                  <a:pt x="14904" y="574"/>
                  <a:pt x="11843" y="1836"/>
                </a:cubicBezTo>
                <a:cubicBezTo>
                  <a:pt x="6335" y="4128"/>
                  <a:pt x="0" y="11386"/>
                  <a:pt x="1783" y="22210"/>
                </a:cubicBezTo>
                <a:cubicBezTo>
                  <a:pt x="3566" y="33002"/>
                  <a:pt x="19197" y="39623"/>
                  <a:pt x="22476" y="48123"/>
                </a:cubicBezTo>
                <a:cubicBezTo>
                  <a:pt x="25787" y="56655"/>
                  <a:pt x="23049" y="66110"/>
                  <a:pt x="29893" y="69325"/>
                </a:cubicBezTo>
                <a:cubicBezTo>
                  <a:pt x="31707" y="70180"/>
                  <a:pt x="33465" y="70596"/>
                  <a:pt x="35128" y="70596"/>
                </a:cubicBezTo>
                <a:cubicBezTo>
                  <a:pt x="43185" y="70596"/>
                  <a:pt x="49016" y="60848"/>
                  <a:pt x="48198" y="44144"/>
                </a:cubicBezTo>
                <a:cubicBezTo>
                  <a:pt x="47310" y="26548"/>
                  <a:pt x="38486" y="0"/>
                  <a:pt x="20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title"/>
          </p:nvPr>
        </p:nvSpPr>
        <p:spPr>
          <a:xfrm>
            <a:off x="1405350" y="579775"/>
            <a:ext cx="633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452975" y="2289325"/>
            <a:ext cx="298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endParaRPr/>
          </a:p>
        </p:txBody>
      </p:sp>
      <p:sp>
        <p:nvSpPr>
          <p:cNvPr id="102" name="Google Shape;102;p16"/>
          <p:cNvSpPr txBox="1">
            <a:spLocks noGrp="1"/>
          </p:cNvSpPr>
          <p:nvPr>
            <p:ph type="subTitle" idx="1"/>
          </p:nvPr>
        </p:nvSpPr>
        <p:spPr>
          <a:xfrm>
            <a:off x="860525" y="2939450"/>
            <a:ext cx="2171700" cy="110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3" name="Google Shape;103;p16"/>
          <p:cNvSpPr/>
          <p:nvPr/>
        </p:nvSpPr>
        <p:spPr>
          <a:xfrm rot="-4373364">
            <a:off x="7557100" y="4067979"/>
            <a:ext cx="3341784" cy="1118573"/>
          </a:xfrm>
          <a:custGeom>
            <a:avLst/>
            <a:gdLst/>
            <a:ahLst/>
            <a:cxnLst/>
            <a:rect l="l" t="t" r="r" b="b"/>
            <a:pathLst>
              <a:path w="33332" h="11157" extrusionOk="0">
                <a:moveTo>
                  <a:pt x="21569" y="1"/>
                </a:moveTo>
                <a:cubicBezTo>
                  <a:pt x="15225" y="1"/>
                  <a:pt x="13172" y="4823"/>
                  <a:pt x="6176" y="5395"/>
                </a:cubicBezTo>
                <a:cubicBezTo>
                  <a:pt x="0" y="5904"/>
                  <a:pt x="1433" y="11157"/>
                  <a:pt x="1433" y="11157"/>
                </a:cubicBezTo>
                <a:lnTo>
                  <a:pt x="30816" y="11157"/>
                </a:lnTo>
                <a:cubicBezTo>
                  <a:pt x="30816" y="11157"/>
                  <a:pt x="33331" y="1797"/>
                  <a:pt x="23940" y="205"/>
                </a:cubicBezTo>
                <a:cubicBezTo>
                  <a:pt x="23084" y="64"/>
                  <a:pt x="22298" y="1"/>
                  <a:pt x="21569" y="1"/>
                </a:cubicBezTo>
                <a:close/>
              </a:path>
            </a:pathLst>
          </a:custGeom>
          <a:solidFill>
            <a:srgbClr val="FFAC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rot="10085698">
            <a:off x="-684146" y="-155022"/>
            <a:ext cx="2338725" cy="1009732"/>
          </a:xfrm>
          <a:custGeom>
            <a:avLst/>
            <a:gdLst/>
            <a:ahLst/>
            <a:cxnLst/>
            <a:rect l="l" t="t" r="r" b="b"/>
            <a:pathLst>
              <a:path w="81085" h="35008" extrusionOk="0">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txBox="1">
            <a:spLocks noGrp="1"/>
          </p:cNvSpPr>
          <p:nvPr>
            <p:ph type="title" idx="2"/>
          </p:nvPr>
        </p:nvSpPr>
        <p:spPr>
          <a:xfrm>
            <a:off x="3078600" y="2289325"/>
            <a:ext cx="298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endParaRPr/>
          </a:p>
        </p:txBody>
      </p:sp>
      <p:sp>
        <p:nvSpPr>
          <p:cNvPr id="106" name="Google Shape;106;p16"/>
          <p:cNvSpPr txBox="1">
            <a:spLocks noGrp="1"/>
          </p:cNvSpPr>
          <p:nvPr>
            <p:ph type="title" idx="3"/>
          </p:nvPr>
        </p:nvSpPr>
        <p:spPr>
          <a:xfrm>
            <a:off x="5631000" y="2289325"/>
            <a:ext cx="298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endParaRPr/>
          </a:p>
        </p:txBody>
      </p:sp>
      <p:sp>
        <p:nvSpPr>
          <p:cNvPr id="107" name="Google Shape;107;p16"/>
          <p:cNvSpPr txBox="1">
            <a:spLocks noGrp="1"/>
          </p:cNvSpPr>
          <p:nvPr>
            <p:ph type="title" idx="4"/>
          </p:nvPr>
        </p:nvSpPr>
        <p:spPr>
          <a:xfrm>
            <a:off x="1405350" y="579775"/>
            <a:ext cx="633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8" name="Google Shape;108;p16"/>
          <p:cNvSpPr txBox="1">
            <a:spLocks noGrp="1"/>
          </p:cNvSpPr>
          <p:nvPr>
            <p:ph type="subTitle" idx="5"/>
          </p:nvPr>
        </p:nvSpPr>
        <p:spPr>
          <a:xfrm>
            <a:off x="3545862" y="2939450"/>
            <a:ext cx="1989000" cy="110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9" name="Google Shape;109;p16"/>
          <p:cNvSpPr txBox="1">
            <a:spLocks noGrp="1"/>
          </p:cNvSpPr>
          <p:nvPr>
            <p:ph type="subTitle" idx="6"/>
          </p:nvPr>
        </p:nvSpPr>
        <p:spPr>
          <a:xfrm>
            <a:off x="5977350" y="2939450"/>
            <a:ext cx="2294100" cy="110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110"/>
        <p:cNvGrpSpPr/>
        <p:nvPr/>
      </p:nvGrpSpPr>
      <p:grpSpPr>
        <a:xfrm>
          <a:off x="0" y="0"/>
          <a:ext cx="0" cy="0"/>
          <a:chOff x="0" y="0"/>
          <a:chExt cx="0" cy="0"/>
        </a:xfrm>
      </p:grpSpPr>
      <p:sp>
        <p:nvSpPr>
          <p:cNvPr id="111" name="Google Shape;111;p17"/>
          <p:cNvSpPr/>
          <p:nvPr/>
        </p:nvSpPr>
        <p:spPr>
          <a:xfrm rot="-9866952">
            <a:off x="-178523" y="-391483"/>
            <a:ext cx="1219547" cy="2176903"/>
          </a:xfrm>
          <a:custGeom>
            <a:avLst/>
            <a:gdLst/>
            <a:ahLst/>
            <a:cxnLst/>
            <a:rect l="l" t="t" r="r" b="b"/>
            <a:pathLst>
              <a:path w="33969" h="60635" extrusionOk="0">
                <a:moveTo>
                  <a:pt x="29833" y="1"/>
                </a:moveTo>
                <a:cubicBezTo>
                  <a:pt x="26783" y="1"/>
                  <a:pt x="23912" y="2584"/>
                  <a:pt x="23017" y="11227"/>
                </a:cubicBezTo>
                <a:cubicBezTo>
                  <a:pt x="21680" y="23834"/>
                  <a:pt x="5667" y="26794"/>
                  <a:pt x="2930" y="39783"/>
                </a:cubicBezTo>
                <a:cubicBezTo>
                  <a:pt x="1" y="53599"/>
                  <a:pt x="6463" y="60635"/>
                  <a:pt x="6463" y="60635"/>
                </a:cubicBezTo>
                <a:lnTo>
                  <a:pt x="33969" y="60635"/>
                </a:lnTo>
                <a:lnTo>
                  <a:pt x="33969" y="1295"/>
                </a:lnTo>
                <a:cubicBezTo>
                  <a:pt x="32668" y="544"/>
                  <a:pt x="31231" y="1"/>
                  <a:pt x="29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rot="-4373364">
            <a:off x="7185000" y="3608354"/>
            <a:ext cx="3341784" cy="1118573"/>
          </a:xfrm>
          <a:custGeom>
            <a:avLst/>
            <a:gdLst/>
            <a:ahLst/>
            <a:cxnLst/>
            <a:rect l="l" t="t" r="r" b="b"/>
            <a:pathLst>
              <a:path w="33332" h="11157" extrusionOk="0">
                <a:moveTo>
                  <a:pt x="21569" y="1"/>
                </a:moveTo>
                <a:cubicBezTo>
                  <a:pt x="15225" y="1"/>
                  <a:pt x="13172" y="4823"/>
                  <a:pt x="6176" y="5395"/>
                </a:cubicBezTo>
                <a:cubicBezTo>
                  <a:pt x="0" y="5904"/>
                  <a:pt x="1433" y="11157"/>
                  <a:pt x="1433" y="11157"/>
                </a:cubicBezTo>
                <a:lnTo>
                  <a:pt x="30816" y="11157"/>
                </a:lnTo>
                <a:cubicBezTo>
                  <a:pt x="30816" y="11157"/>
                  <a:pt x="33331" y="1797"/>
                  <a:pt x="23940" y="205"/>
                </a:cubicBezTo>
                <a:cubicBezTo>
                  <a:pt x="23084" y="64"/>
                  <a:pt x="22298" y="1"/>
                  <a:pt x="2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txBox="1">
            <a:spLocks noGrp="1"/>
          </p:cNvSpPr>
          <p:nvPr>
            <p:ph type="body" idx="1"/>
          </p:nvPr>
        </p:nvSpPr>
        <p:spPr>
          <a:xfrm>
            <a:off x="1069222" y="2128838"/>
            <a:ext cx="2097600" cy="930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0"/>
              </a:spcBef>
              <a:spcAft>
                <a:spcPts val="0"/>
              </a:spcAft>
              <a:buSzPts val="1200"/>
              <a:buChar char="○"/>
              <a:defRPr sz="1200"/>
            </a:lvl2pPr>
            <a:lvl3pPr marL="1371600" lvl="2" indent="-304800" algn="ctr" rtl="0">
              <a:spcBef>
                <a:spcPts val="0"/>
              </a:spcBef>
              <a:spcAft>
                <a:spcPts val="0"/>
              </a:spcAft>
              <a:buSzPts val="1200"/>
              <a:buChar char="■"/>
              <a:defRPr sz="1200"/>
            </a:lvl3pPr>
            <a:lvl4pPr marL="1828800" lvl="3" indent="-304800" algn="ctr" rtl="0">
              <a:spcBef>
                <a:spcPts val="0"/>
              </a:spcBef>
              <a:spcAft>
                <a:spcPts val="0"/>
              </a:spcAft>
              <a:buSzPts val="1200"/>
              <a:buChar char="●"/>
              <a:defRPr sz="1200"/>
            </a:lvl4pPr>
            <a:lvl5pPr marL="2286000" lvl="4" indent="-304800" algn="ctr" rtl="0">
              <a:spcBef>
                <a:spcPts val="0"/>
              </a:spcBef>
              <a:spcAft>
                <a:spcPts val="0"/>
              </a:spcAft>
              <a:buSzPts val="1200"/>
              <a:buChar char="○"/>
              <a:defRPr sz="1200"/>
            </a:lvl5pPr>
            <a:lvl6pPr marL="2743200" lvl="5" indent="-304800" algn="ctr" rtl="0">
              <a:spcBef>
                <a:spcPts val="0"/>
              </a:spcBef>
              <a:spcAft>
                <a:spcPts val="0"/>
              </a:spcAft>
              <a:buSzPts val="1200"/>
              <a:buChar char="■"/>
              <a:defRPr sz="1200"/>
            </a:lvl6pPr>
            <a:lvl7pPr marL="3200400" lvl="6" indent="-304800" algn="ctr" rtl="0">
              <a:spcBef>
                <a:spcPts val="0"/>
              </a:spcBef>
              <a:spcAft>
                <a:spcPts val="0"/>
              </a:spcAft>
              <a:buSzPts val="1200"/>
              <a:buChar char="●"/>
              <a:defRPr sz="1200"/>
            </a:lvl7pPr>
            <a:lvl8pPr marL="3657600" lvl="7" indent="-304800" algn="ctr" rtl="0">
              <a:spcBef>
                <a:spcPts val="0"/>
              </a:spcBef>
              <a:spcAft>
                <a:spcPts val="0"/>
              </a:spcAft>
              <a:buSzPts val="1200"/>
              <a:buChar char="○"/>
              <a:defRPr sz="1200"/>
            </a:lvl8pPr>
            <a:lvl9pPr marL="4114800" lvl="8" indent="-304800" algn="ctr" rtl="0">
              <a:spcBef>
                <a:spcPts val="0"/>
              </a:spcBef>
              <a:spcAft>
                <a:spcPts val="0"/>
              </a:spcAft>
              <a:buSzPts val="1200"/>
              <a:buChar char="■"/>
              <a:defRPr sz="1200"/>
            </a:lvl9pPr>
          </a:lstStyle>
          <a:p>
            <a:endParaRPr/>
          </a:p>
        </p:txBody>
      </p:sp>
      <p:sp>
        <p:nvSpPr>
          <p:cNvPr id="114" name="Google Shape;114;p17"/>
          <p:cNvSpPr txBox="1">
            <a:spLocks noGrp="1"/>
          </p:cNvSpPr>
          <p:nvPr>
            <p:ph type="title"/>
          </p:nvPr>
        </p:nvSpPr>
        <p:spPr>
          <a:xfrm>
            <a:off x="1024822" y="1814113"/>
            <a:ext cx="2186400" cy="4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5" name="Google Shape;115;p17"/>
          <p:cNvSpPr txBox="1">
            <a:spLocks noGrp="1"/>
          </p:cNvSpPr>
          <p:nvPr>
            <p:ph type="body" idx="2"/>
          </p:nvPr>
        </p:nvSpPr>
        <p:spPr>
          <a:xfrm>
            <a:off x="3523200" y="2128825"/>
            <a:ext cx="2097600" cy="930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0"/>
              </a:spcBef>
              <a:spcAft>
                <a:spcPts val="0"/>
              </a:spcAft>
              <a:buSzPts val="1200"/>
              <a:buChar char="○"/>
              <a:defRPr sz="1200"/>
            </a:lvl2pPr>
            <a:lvl3pPr marL="1371600" lvl="2" indent="-304800" algn="ctr" rtl="0">
              <a:spcBef>
                <a:spcPts val="0"/>
              </a:spcBef>
              <a:spcAft>
                <a:spcPts val="0"/>
              </a:spcAft>
              <a:buSzPts val="1200"/>
              <a:buChar char="■"/>
              <a:defRPr sz="1200"/>
            </a:lvl3pPr>
            <a:lvl4pPr marL="1828800" lvl="3" indent="-304800" algn="ctr" rtl="0">
              <a:spcBef>
                <a:spcPts val="0"/>
              </a:spcBef>
              <a:spcAft>
                <a:spcPts val="0"/>
              </a:spcAft>
              <a:buSzPts val="1200"/>
              <a:buChar char="●"/>
              <a:defRPr sz="1200"/>
            </a:lvl4pPr>
            <a:lvl5pPr marL="2286000" lvl="4" indent="-304800" algn="ctr" rtl="0">
              <a:spcBef>
                <a:spcPts val="0"/>
              </a:spcBef>
              <a:spcAft>
                <a:spcPts val="0"/>
              </a:spcAft>
              <a:buSzPts val="1200"/>
              <a:buChar char="○"/>
              <a:defRPr sz="1200"/>
            </a:lvl5pPr>
            <a:lvl6pPr marL="2743200" lvl="5" indent="-304800" algn="ctr" rtl="0">
              <a:spcBef>
                <a:spcPts val="0"/>
              </a:spcBef>
              <a:spcAft>
                <a:spcPts val="0"/>
              </a:spcAft>
              <a:buSzPts val="1200"/>
              <a:buChar char="■"/>
              <a:defRPr sz="1200"/>
            </a:lvl6pPr>
            <a:lvl7pPr marL="3200400" lvl="6" indent="-304800" algn="ctr" rtl="0">
              <a:spcBef>
                <a:spcPts val="0"/>
              </a:spcBef>
              <a:spcAft>
                <a:spcPts val="0"/>
              </a:spcAft>
              <a:buSzPts val="1200"/>
              <a:buChar char="●"/>
              <a:defRPr sz="1200"/>
            </a:lvl7pPr>
            <a:lvl8pPr marL="3657600" lvl="7" indent="-304800" algn="ctr" rtl="0">
              <a:spcBef>
                <a:spcPts val="0"/>
              </a:spcBef>
              <a:spcAft>
                <a:spcPts val="0"/>
              </a:spcAft>
              <a:buSzPts val="1200"/>
              <a:buChar char="○"/>
              <a:defRPr sz="1200"/>
            </a:lvl8pPr>
            <a:lvl9pPr marL="4114800" lvl="8" indent="-304800" algn="ctr" rtl="0">
              <a:spcBef>
                <a:spcPts val="0"/>
              </a:spcBef>
              <a:spcAft>
                <a:spcPts val="0"/>
              </a:spcAft>
              <a:buSzPts val="1200"/>
              <a:buChar char="■"/>
              <a:defRPr sz="1200"/>
            </a:lvl9pPr>
          </a:lstStyle>
          <a:p>
            <a:endParaRPr/>
          </a:p>
        </p:txBody>
      </p:sp>
      <p:sp>
        <p:nvSpPr>
          <p:cNvPr id="116" name="Google Shape;116;p17"/>
          <p:cNvSpPr txBox="1">
            <a:spLocks noGrp="1"/>
          </p:cNvSpPr>
          <p:nvPr>
            <p:ph type="title" idx="3"/>
          </p:nvPr>
        </p:nvSpPr>
        <p:spPr>
          <a:xfrm>
            <a:off x="3478800" y="1814100"/>
            <a:ext cx="2186400" cy="4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7" name="Google Shape;117;p17"/>
          <p:cNvSpPr txBox="1">
            <a:spLocks noGrp="1"/>
          </p:cNvSpPr>
          <p:nvPr>
            <p:ph type="body" idx="4"/>
          </p:nvPr>
        </p:nvSpPr>
        <p:spPr>
          <a:xfrm>
            <a:off x="5977178" y="2128838"/>
            <a:ext cx="2097600" cy="930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0"/>
              </a:spcBef>
              <a:spcAft>
                <a:spcPts val="0"/>
              </a:spcAft>
              <a:buSzPts val="1200"/>
              <a:buChar char="○"/>
              <a:defRPr sz="1200"/>
            </a:lvl2pPr>
            <a:lvl3pPr marL="1371600" lvl="2" indent="-304800" algn="ctr" rtl="0">
              <a:spcBef>
                <a:spcPts val="0"/>
              </a:spcBef>
              <a:spcAft>
                <a:spcPts val="0"/>
              </a:spcAft>
              <a:buSzPts val="1200"/>
              <a:buChar char="■"/>
              <a:defRPr sz="1200"/>
            </a:lvl3pPr>
            <a:lvl4pPr marL="1828800" lvl="3" indent="-304800" algn="ctr" rtl="0">
              <a:spcBef>
                <a:spcPts val="0"/>
              </a:spcBef>
              <a:spcAft>
                <a:spcPts val="0"/>
              </a:spcAft>
              <a:buSzPts val="1200"/>
              <a:buChar char="●"/>
              <a:defRPr sz="1200"/>
            </a:lvl4pPr>
            <a:lvl5pPr marL="2286000" lvl="4" indent="-304800" algn="ctr" rtl="0">
              <a:spcBef>
                <a:spcPts val="0"/>
              </a:spcBef>
              <a:spcAft>
                <a:spcPts val="0"/>
              </a:spcAft>
              <a:buSzPts val="1200"/>
              <a:buChar char="○"/>
              <a:defRPr sz="1200"/>
            </a:lvl5pPr>
            <a:lvl6pPr marL="2743200" lvl="5" indent="-304800" algn="ctr" rtl="0">
              <a:spcBef>
                <a:spcPts val="0"/>
              </a:spcBef>
              <a:spcAft>
                <a:spcPts val="0"/>
              </a:spcAft>
              <a:buSzPts val="1200"/>
              <a:buChar char="■"/>
              <a:defRPr sz="1200"/>
            </a:lvl6pPr>
            <a:lvl7pPr marL="3200400" lvl="6" indent="-304800" algn="ctr" rtl="0">
              <a:spcBef>
                <a:spcPts val="0"/>
              </a:spcBef>
              <a:spcAft>
                <a:spcPts val="0"/>
              </a:spcAft>
              <a:buSzPts val="1200"/>
              <a:buChar char="●"/>
              <a:defRPr sz="1200"/>
            </a:lvl7pPr>
            <a:lvl8pPr marL="3657600" lvl="7" indent="-304800" algn="ctr" rtl="0">
              <a:spcBef>
                <a:spcPts val="0"/>
              </a:spcBef>
              <a:spcAft>
                <a:spcPts val="0"/>
              </a:spcAft>
              <a:buSzPts val="1200"/>
              <a:buChar char="○"/>
              <a:defRPr sz="1200"/>
            </a:lvl8pPr>
            <a:lvl9pPr marL="4114800" lvl="8" indent="-304800" algn="ctr" rtl="0">
              <a:spcBef>
                <a:spcPts val="0"/>
              </a:spcBef>
              <a:spcAft>
                <a:spcPts val="0"/>
              </a:spcAft>
              <a:buSzPts val="1200"/>
              <a:buChar char="■"/>
              <a:defRPr sz="1200"/>
            </a:lvl9pPr>
          </a:lstStyle>
          <a:p>
            <a:endParaRPr/>
          </a:p>
        </p:txBody>
      </p:sp>
      <p:sp>
        <p:nvSpPr>
          <p:cNvPr id="118" name="Google Shape;118;p17"/>
          <p:cNvSpPr txBox="1">
            <a:spLocks noGrp="1"/>
          </p:cNvSpPr>
          <p:nvPr>
            <p:ph type="title" idx="5"/>
          </p:nvPr>
        </p:nvSpPr>
        <p:spPr>
          <a:xfrm>
            <a:off x="5932778" y="1814113"/>
            <a:ext cx="2186400" cy="4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9" name="Google Shape;119;p17"/>
          <p:cNvSpPr txBox="1">
            <a:spLocks noGrp="1"/>
          </p:cNvSpPr>
          <p:nvPr>
            <p:ph type="body" idx="6"/>
          </p:nvPr>
        </p:nvSpPr>
        <p:spPr>
          <a:xfrm>
            <a:off x="1069222" y="3683963"/>
            <a:ext cx="2097600" cy="930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0"/>
              </a:spcBef>
              <a:spcAft>
                <a:spcPts val="0"/>
              </a:spcAft>
              <a:buSzPts val="1200"/>
              <a:buChar char="○"/>
              <a:defRPr sz="1200"/>
            </a:lvl2pPr>
            <a:lvl3pPr marL="1371600" lvl="2" indent="-304800" algn="ctr" rtl="0">
              <a:spcBef>
                <a:spcPts val="0"/>
              </a:spcBef>
              <a:spcAft>
                <a:spcPts val="0"/>
              </a:spcAft>
              <a:buSzPts val="1200"/>
              <a:buChar char="■"/>
              <a:defRPr sz="1200"/>
            </a:lvl3pPr>
            <a:lvl4pPr marL="1828800" lvl="3" indent="-304800" algn="ctr" rtl="0">
              <a:spcBef>
                <a:spcPts val="0"/>
              </a:spcBef>
              <a:spcAft>
                <a:spcPts val="0"/>
              </a:spcAft>
              <a:buSzPts val="1200"/>
              <a:buChar char="●"/>
              <a:defRPr sz="1200"/>
            </a:lvl4pPr>
            <a:lvl5pPr marL="2286000" lvl="4" indent="-304800" algn="ctr" rtl="0">
              <a:spcBef>
                <a:spcPts val="0"/>
              </a:spcBef>
              <a:spcAft>
                <a:spcPts val="0"/>
              </a:spcAft>
              <a:buSzPts val="1200"/>
              <a:buChar char="○"/>
              <a:defRPr sz="1200"/>
            </a:lvl5pPr>
            <a:lvl6pPr marL="2743200" lvl="5" indent="-304800" algn="ctr" rtl="0">
              <a:spcBef>
                <a:spcPts val="0"/>
              </a:spcBef>
              <a:spcAft>
                <a:spcPts val="0"/>
              </a:spcAft>
              <a:buSzPts val="1200"/>
              <a:buChar char="■"/>
              <a:defRPr sz="1200"/>
            </a:lvl6pPr>
            <a:lvl7pPr marL="3200400" lvl="6" indent="-304800" algn="ctr" rtl="0">
              <a:spcBef>
                <a:spcPts val="0"/>
              </a:spcBef>
              <a:spcAft>
                <a:spcPts val="0"/>
              </a:spcAft>
              <a:buSzPts val="1200"/>
              <a:buChar char="●"/>
              <a:defRPr sz="1200"/>
            </a:lvl7pPr>
            <a:lvl8pPr marL="3657600" lvl="7" indent="-304800" algn="ctr" rtl="0">
              <a:spcBef>
                <a:spcPts val="0"/>
              </a:spcBef>
              <a:spcAft>
                <a:spcPts val="0"/>
              </a:spcAft>
              <a:buSzPts val="1200"/>
              <a:buChar char="○"/>
              <a:defRPr sz="1200"/>
            </a:lvl8pPr>
            <a:lvl9pPr marL="4114800" lvl="8" indent="-304800" algn="ctr" rtl="0">
              <a:spcBef>
                <a:spcPts val="0"/>
              </a:spcBef>
              <a:spcAft>
                <a:spcPts val="0"/>
              </a:spcAft>
              <a:buSzPts val="1200"/>
              <a:buChar char="■"/>
              <a:defRPr sz="1200"/>
            </a:lvl9pPr>
          </a:lstStyle>
          <a:p>
            <a:endParaRPr/>
          </a:p>
        </p:txBody>
      </p:sp>
      <p:sp>
        <p:nvSpPr>
          <p:cNvPr id="120" name="Google Shape;120;p17"/>
          <p:cNvSpPr txBox="1">
            <a:spLocks noGrp="1"/>
          </p:cNvSpPr>
          <p:nvPr>
            <p:ph type="title" idx="7"/>
          </p:nvPr>
        </p:nvSpPr>
        <p:spPr>
          <a:xfrm>
            <a:off x="1024822" y="3369238"/>
            <a:ext cx="2186400" cy="4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1" name="Google Shape;121;p17"/>
          <p:cNvSpPr txBox="1">
            <a:spLocks noGrp="1"/>
          </p:cNvSpPr>
          <p:nvPr>
            <p:ph type="body" idx="8"/>
          </p:nvPr>
        </p:nvSpPr>
        <p:spPr>
          <a:xfrm>
            <a:off x="3524672" y="3683950"/>
            <a:ext cx="2097600" cy="930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0"/>
              </a:spcBef>
              <a:spcAft>
                <a:spcPts val="0"/>
              </a:spcAft>
              <a:buSzPts val="1200"/>
              <a:buChar char="○"/>
              <a:defRPr sz="1200"/>
            </a:lvl2pPr>
            <a:lvl3pPr marL="1371600" lvl="2" indent="-304800" algn="ctr" rtl="0">
              <a:spcBef>
                <a:spcPts val="0"/>
              </a:spcBef>
              <a:spcAft>
                <a:spcPts val="0"/>
              </a:spcAft>
              <a:buSzPts val="1200"/>
              <a:buChar char="■"/>
              <a:defRPr sz="1200"/>
            </a:lvl3pPr>
            <a:lvl4pPr marL="1828800" lvl="3" indent="-304800" algn="ctr" rtl="0">
              <a:spcBef>
                <a:spcPts val="0"/>
              </a:spcBef>
              <a:spcAft>
                <a:spcPts val="0"/>
              </a:spcAft>
              <a:buSzPts val="1200"/>
              <a:buChar char="●"/>
              <a:defRPr sz="1200"/>
            </a:lvl4pPr>
            <a:lvl5pPr marL="2286000" lvl="4" indent="-304800" algn="ctr" rtl="0">
              <a:spcBef>
                <a:spcPts val="0"/>
              </a:spcBef>
              <a:spcAft>
                <a:spcPts val="0"/>
              </a:spcAft>
              <a:buSzPts val="1200"/>
              <a:buChar char="○"/>
              <a:defRPr sz="1200"/>
            </a:lvl5pPr>
            <a:lvl6pPr marL="2743200" lvl="5" indent="-304800" algn="ctr" rtl="0">
              <a:spcBef>
                <a:spcPts val="0"/>
              </a:spcBef>
              <a:spcAft>
                <a:spcPts val="0"/>
              </a:spcAft>
              <a:buSzPts val="1200"/>
              <a:buChar char="■"/>
              <a:defRPr sz="1200"/>
            </a:lvl6pPr>
            <a:lvl7pPr marL="3200400" lvl="6" indent="-304800" algn="ctr" rtl="0">
              <a:spcBef>
                <a:spcPts val="0"/>
              </a:spcBef>
              <a:spcAft>
                <a:spcPts val="0"/>
              </a:spcAft>
              <a:buSzPts val="1200"/>
              <a:buChar char="●"/>
              <a:defRPr sz="1200"/>
            </a:lvl7pPr>
            <a:lvl8pPr marL="3657600" lvl="7" indent="-304800" algn="ctr" rtl="0">
              <a:spcBef>
                <a:spcPts val="0"/>
              </a:spcBef>
              <a:spcAft>
                <a:spcPts val="0"/>
              </a:spcAft>
              <a:buSzPts val="1200"/>
              <a:buChar char="○"/>
              <a:defRPr sz="1200"/>
            </a:lvl8pPr>
            <a:lvl9pPr marL="4114800" lvl="8" indent="-304800" algn="ctr" rtl="0">
              <a:spcBef>
                <a:spcPts val="0"/>
              </a:spcBef>
              <a:spcAft>
                <a:spcPts val="0"/>
              </a:spcAft>
              <a:buSzPts val="1200"/>
              <a:buChar char="■"/>
              <a:defRPr sz="1200"/>
            </a:lvl9pPr>
          </a:lstStyle>
          <a:p>
            <a:endParaRPr/>
          </a:p>
        </p:txBody>
      </p:sp>
      <p:sp>
        <p:nvSpPr>
          <p:cNvPr id="122" name="Google Shape;122;p17"/>
          <p:cNvSpPr txBox="1">
            <a:spLocks noGrp="1"/>
          </p:cNvSpPr>
          <p:nvPr>
            <p:ph type="title" idx="9"/>
          </p:nvPr>
        </p:nvSpPr>
        <p:spPr>
          <a:xfrm>
            <a:off x="3480272" y="3369225"/>
            <a:ext cx="2186400" cy="4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17"/>
          <p:cNvSpPr txBox="1">
            <a:spLocks noGrp="1"/>
          </p:cNvSpPr>
          <p:nvPr>
            <p:ph type="body" idx="13"/>
          </p:nvPr>
        </p:nvSpPr>
        <p:spPr>
          <a:xfrm>
            <a:off x="5977178" y="3683963"/>
            <a:ext cx="2097600" cy="930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0"/>
              </a:spcBef>
              <a:spcAft>
                <a:spcPts val="0"/>
              </a:spcAft>
              <a:buSzPts val="1200"/>
              <a:buChar char="○"/>
              <a:defRPr sz="1200"/>
            </a:lvl2pPr>
            <a:lvl3pPr marL="1371600" lvl="2" indent="-304800" algn="ctr" rtl="0">
              <a:spcBef>
                <a:spcPts val="0"/>
              </a:spcBef>
              <a:spcAft>
                <a:spcPts val="0"/>
              </a:spcAft>
              <a:buSzPts val="1200"/>
              <a:buChar char="■"/>
              <a:defRPr sz="1200"/>
            </a:lvl3pPr>
            <a:lvl4pPr marL="1828800" lvl="3" indent="-304800" algn="ctr" rtl="0">
              <a:spcBef>
                <a:spcPts val="0"/>
              </a:spcBef>
              <a:spcAft>
                <a:spcPts val="0"/>
              </a:spcAft>
              <a:buSzPts val="1200"/>
              <a:buChar char="●"/>
              <a:defRPr sz="1200"/>
            </a:lvl4pPr>
            <a:lvl5pPr marL="2286000" lvl="4" indent="-304800" algn="ctr" rtl="0">
              <a:spcBef>
                <a:spcPts val="0"/>
              </a:spcBef>
              <a:spcAft>
                <a:spcPts val="0"/>
              </a:spcAft>
              <a:buSzPts val="1200"/>
              <a:buChar char="○"/>
              <a:defRPr sz="1200"/>
            </a:lvl5pPr>
            <a:lvl6pPr marL="2743200" lvl="5" indent="-304800" algn="ctr" rtl="0">
              <a:spcBef>
                <a:spcPts val="0"/>
              </a:spcBef>
              <a:spcAft>
                <a:spcPts val="0"/>
              </a:spcAft>
              <a:buSzPts val="1200"/>
              <a:buChar char="■"/>
              <a:defRPr sz="1200"/>
            </a:lvl6pPr>
            <a:lvl7pPr marL="3200400" lvl="6" indent="-304800" algn="ctr" rtl="0">
              <a:spcBef>
                <a:spcPts val="0"/>
              </a:spcBef>
              <a:spcAft>
                <a:spcPts val="0"/>
              </a:spcAft>
              <a:buSzPts val="1200"/>
              <a:buChar char="●"/>
              <a:defRPr sz="1200"/>
            </a:lvl7pPr>
            <a:lvl8pPr marL="3657600" lvl="7" indent="-304800" algn="ctr" rtl="0">
              <a:spcBef>
                <a:spcPts val="0"/>
              </a:spcBef>
              <a:spcAft>
                <a:spcPts val="0"/>
              </a:spcAft>
              <a:buSzPts val="1200"/>
              <a:buChar char="○"/>
              <a:defRPr sz="1200"/>
            </a:lvl8pPr>
            <a:lvl9pPr marL="4114800" lvl="8" indent="-304800" algn="ctr" rtl="0">
              <a:spcBef>
                <a:spcPts val="0"/>
              </a:spcBef>
              <a:spcAft>
                <a:spcPts val="0"/>
              </a:spcAft>
              <a:buSzPts val="1200"/>
              <a:buChar char="■"/>
              <a:defRPr sz="1200"/>
            </a:lvl9pPr>
          </a:lstStyle>
          <a:p>
            <a:endParaRPr/>
          </a:p>
        </p:txBody>
      </p:sp>
      <p:sp>
        <p:nvSpPr>
          <p:cNvPr id="124" name="Google Shape;124;p17"/>
          <p:cNvSpPr txBox="1">
            <a:spLocks noGrp="1"/>
          </p:cNvSpPr>
          <p:nvPr>
            <p:ph type="title" idx="14"/>
          </p:nvPr>
        </p:nvSpPr>
        <p:spPr>
          <a:xfrm>
            <a:off x="5932778" y="3369238"/>
            <a:ext cx="2186400" cy="4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17"/>
          <p:cNvSpPr txBox="1">
            <a:spLocks noGrp="1"/>
          </p:cNvSpPr>
          <p:nvPr>
            <p:ph type="title" idx="15"/>
          </p:nvPr>
        </p:nvSpPr>
        <p:spPr>
          <a:xfrm>
            <a:off x="857250" y="579775"/>
            <a:ext cx="7429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0">
    <p:spTree>
      <p:nvGrpSpPr>
        <p:cNvPr id="1" name="Shape 160"/>
        <p:cNvGrpSpPr/>
        <p:nvPr/>
      </p:nvGrpSpPr>
      <p:grpSpPr>
        <a:xfrm>
          <a:off x="0" y="0"/>
          <a:ext cx="0" cy="0"/>
          <a:chOff x="0" y="0"/>
          <a:chExt cx="0" cy="0"/>
        </a:xfrm>
      </p:grpSpPr>
      <p:sp>
        <p:nvSpPr>
          <p:cNvPr id="161" name="Google Shape;161;p21"/>
          <p:cNvSpPr/>
          <p:nvPr/>
        </p:nvSpPr>
        <p:spPr>
          <a:xfrm rot="-1990915">
            <a:off x="7657612" y="-916988"/>
            <a:ext cx="1590390" cy="2290536"/>
          </a:xfrm>
          <a:custGeom>
            <a:avLst/>
            <a:gdLst/>
            <a:ahLst/>
            <a:cxnLst/>
            <a:rect l="l" t="t" r="r" b="b"/>
            <a:pathLst>
              <a:path w="49017" h="70596" extrusionOk="0">
                <a:moveTo>
                  <a:pt x="20418" y="0"/>
                </a:moveTo>
                <a:cubicBezTo>
                  <a:pt x="17761" y="0"/>
                  <a:pt x="14904" y="574"/>
                  <a:pt x="11843" y="1836"/>
                </a:cubicBezTo>
                <a:cubicBezTo>
                  <a:pt x="6335" y="4128"/>
                  <a:pt x="0" y="11386"/>
                  <a:pt x="1783" y="22210"/>
                </a:cubicBezTo>
                <a:cubicBezTo>
                  <a:pt x="3566" y="33002"/>
                  <a:pt x="19197" y="39623"/>
                  <a:pt x="22476" y="48123"/>
                </a:cubicBezTo>
                <a:cubicBezTo>
                  <a:pt x="25787" y="56655"/>
                  <a:pt x="23049" y="66110"/>
                  <a:pt x="29893" y="69325"/>
                </a:cubicBezTo>
                <a:cubicBezTo>
                  <a:pt x="31707" y="70180"/>
                  <a:pt x="33465" y="70596"/>
                  <a:pt x="35128" y="70596"/>
                </a:cubicBezTo>
                <a:cubicBezTo>
                  <a:pt x="43185" y="70596"/>
                  <a:pt x="49016" y="60848"/>
                  <a:pt x="48198" y="44144"/>
                </a:cubicBezTo>
                <a:cubicBezTo>
                  <a:pt x="47310" y="26548"/>
                  <a:pt x="38486" y="0"/>
                  <a:pt x="20418" y="0"/>
                </a:cubicBezTo>
                <a:close/>
              </a:path>
            </a:pathLst>
          </a:custGeom>
          <a:solidFill>
            <a:srgbClr val="FFAC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rot="10513136">
            <a:off x="-194679" y="3170761"/>
            <a:ext cx="1465943" cy="2242862"/>
          </a:xfrm>
          <a:custGeom>
            <a:avLst/>
            <a:gdLst/>
            <a:ahLst/>
            <a:cxnLst/>
            <a:rect l="l" t="t" r="r" b="b"/>
            <a:pathLst>
              <a:path w="42947" h="65708" extrusionOk="0">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a:spLocks noGrp="1"/>
          </p:cNvSpPr>
          <p:nvPr>
            <p:ph type="subTitle" idx="1"/>
          </p:nvPr>
        </p:nvSpPr>
        <p:spPr>
          <a:xfrm>
            <a:off x="5099664" y="1718338"/>
            <a:ext cx="3392700" cy="10929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800"/>
            </a:lvl1pPr>
            <a:lvl2pPr lvl="1" algn="r">
              <a:spcBef>
                <a:spcPts val="0"/>
              </a:spcBef>
              <a:spcAft>
                <a:spcPts val="0"/>
              </a:spcAft>
              <a:buSzPts val="1800"/>
              <a:buNone/>
              <a:defRPr sz="1800"/>
            </a:lvl2pPr>
            <a:lvl3pPr lvl="2" algn="r">
              <a:spcBef>
                <a:spcPts val="0"/>
              </a:spcBef>
              <a:spcAft>
                <a:spcPts val="0"/>
              </a:spcAft>
              <a:buSzPts val="1800"/>
              <a:buNone/>
              <a:defRPr sz="1800"/>
            </a:lvl3pPr>
            <a:lvl4pPr lvl="3" algn="r">
              <a:spcBef>
                <a:spcPts val="0"/>
              </a:spcBef>
              <a:spcAft>
                <a:spcPts val="0"/>
              </a:spcAft>
              <a:buSzPts val="1800"/>
              <a:buNone/>
              <a:defRPr sz="1800"/>
            </a:lvl4pPr>
            <a:lvl5pPr lvl="4" algn="r">
              <a:spcBef>
                <a:spcPts val="0"/>
              </a:spcBef>
              <a:spcAft>
                <a:spcPts val="0"/>
              </a:spcAft>
              <a:buSzPts val="1800"/>
              <a:buNone/>
              <a:defRPr sz="1800"/>
            </a:lvl5pPr>
            <a:lvl6pPr lvl="5" algn="r">
              <a:spcBef>
                <a:spcPts val="0"/>
              </a:spcBef>
              <a:spcAft>
                <a:spcPts val="0"/>
              </a:spcAft>
              <a:buSzPts val="1800"/>
              <a:buNone/>
              <a:defRPr sz="1800"/>
            </a:lvl6pPr>
            <a:lvl7pPr lvl="6" algn="r">
              <a:spcBef>
                <a:spcPts val="0"/>
              </a:spcBef>
              <a:spcAft>
                <a:spcPts val="0"/>
              </a:spcAft>
              <a:buSzPts val="1800"/>
              <a:buNone/>
              <a:defRPr sz="1800"/>
            </a:lvl7pPr>
            <a:lvl8pPr lvl="7" algn="r">
              <a:spcBef>
                <a:spcPts val="0"/>
              </a:spcBef>
              <a:spcAft>
                <a:spcPts val="0"/>
              </a:spcAft>
              <a:buSzPts val="1800"/>
              <a:buNone/>
              <a:defRPr sz="1800"/>
            </a:lvl8pPr>
            <a:lvl9pPr lvl="8" algn="r">
              <a:spcBef>
                <a:spcPts val="0"/>
              </a:spcBef>
              <a:spcAft>
                <a:spcPts val="0"/>
              </a:spcAft>
              <a:buSzPts val="1800"/>
              <a:buNone/>
              <a:defRPr sz="1800"/>
            </a:lvl9pPr>
          </a:lstStyle>
          <a:p>
            <a:endParaRPr/>
          </a:p>
        </p:txBody>
      </p:sp>
      <p:sp>
        <p:nvSpPr>
          <p:cNvPr id="164" name="Google Shape;164;p21"/>
          <p:cNvSpPr txBox="1">
            <a:spLocks noGrp="1"/>
          </p:cNvSpPr>
          <p:nvPr>
            <p:ph type="title"/>
          </p:nvPr>
        </p:nvSpPr>
        <p:spPr>
          <a:xfrm>
            <a:off x="5092589" y="3472095"/>
            <a:ext cx="3392700" cy="461400"/>
          </a:xfrm>
          <a:prstGeom prst="rect">
            <a:avLst/>
          </a:prstGeom>
        </p:spPr>
        <p:txBody>
          <a:bodyPr spcFirstLastPara="1" wrap="square" lIns="91425" tIns="91425" rIns="91425" bIns="91425" anchor="t" anchorCtr="0">
            <a:noAutofit/>
          </a:bodyPr>
          <a:lstStyle>
            <a:lvl1pPr lvl="0" algn="r">
              <a:spcBef>
                <a:spcPts val="0"/>
              </a:spcBef>
              <a:spcAft>
                <a:spcPts val="0"/>
              </a:spcAft>
              <a:buSzPts val="2200"/>
              <a:buNone/>
              <a:defRPr sz="2200"/>
            </a:lvl1pPr>
            <a:lvl2pPr lvl="1" algn="r">
              <a:spcBef>
                <a:spcPts val="0"/>
              </a:spcBef>
              <a:spcAft>
                <a:spcPts val="0"/>
              </a:spcAft>
              <a:buSzPts val="2200"/>
              <a:buNone/>
              <a:defRPr sz="2200"/>
            </a:lvl2pPr>
            <a:lvl3pPr lvl="2" algn="r">
              <a:spcBef>
                <a:spcPts val="0"/>
              </a:spcBef>
              <a:spcAft>
                <a:spcPts val="0"/>
              </a:spcAft>
              <a:buSzPts val="2200"/>
              <a:buNone/>
              <a:defRPr sz="2200"/>
            </a:lvl3pPr>
            <a:lvl4pPr lvl="3" algn="r">
              <a:spcBef>
                <a:spcPts val="0"/>
              </a:spcBef>
              <a:spcAft>
                <a:spcPts val="0"/>
              </a:spcAft>
              <a:buSzPts val="2200"/>
              <a:buNone/>
              <a:defRPr sz="2200"/>
            </a:lvl4pPr>
            <a:lvl5pPr lvl="4" algn="r">
              <a:spcBef>
                <a:spcPts val="0"/>
              </a:spcBef>
              <a:spcAft>
                <a:spcPts val="0"/>
              </a:spcAft>
              <a:buSzPts val="2200"/>
              <a:buNone/>
              <a:defRPr sz="2200"/>
            </a:lvl5pPr>
            <a:lvl6pPr lvl="5" algn="r">
              <a:spcBef>
                <a:spcPts val="0"/>
              </a:spcBef>
              <a:spcAft>
                <a:spcPts val="0"/>
              </a:spcAft>
              <a:buSzPts val="2200"/>
              <a:buNone/>
              <a:defRPr sz="2200"/>
            </a:lvl6pPr>
            <a:lvl7pPr lvl="6" algn="r">
              <a:spcBef>
                <a:spcPts val="0"/>
              </a:spcBef>
              <a:spcAft>
                <a:spcPts val="0"/>
              </a:spcAft>
              <a:buSzPts val="2200"/>
              <a:buNone/>
              <a:defRPr sz="2200"/>
            </a:lvl7pPr>
            <a:lvl8pPr lvl="7" algn="r">
              <a:spcBef>
                <a:spcPts val="0"/>
              </a:spcBef>
              <a:spcAft>
                <a:spcPts val="0"/>
              </a:spcAft>
              <a:buSzPts val="2200"/>
              <a:buNone/>
              <a:defRPr sz="2200"/>
            </a:lvl8pPr>
            <a:lvl9pPr lvl="8" algn="r">
              <a:spcBef>
                <a:spcPts val="0"/>
              </a:spcBef>
              <a:spcAft>
                <a:spcPts val="0"/>
              </a:spcAft>
              <a:buSzPts val="2200"/>
              <a:buNone/>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65"/>
        <p:cNvGrpSpPr/>
        <p:nvPr/>
      </p:nvGrpSpPr>
      <p:grpSpPr>
        <a:xfrm>
          <a:off x="0" y="0"/>
          <a:ext cx="0" cy="0"/>
          <a:chOff x="0" y="0"/>
          <a:chExt cx="0" cy="0"/>
        </a:xfrm>
      </p:grpSpPr>
      <p:sp>
        <p:nvSpPr>
          <p:cNvPr id="166" name="Google Shape;166;p22"/>
          <p:cNvSpPr/>
          <p:nvPr/>
        </p:nvSpPr>
        <p:spPr>
          <a:xfrm rot="-9866952">
            <a:off x="-178523" y="-391483"/>
            <a:ext cx="1219547" cy="2176903"/>
          </a:xfrm>
          <a:custGeom>
            <a:avLst/>
            <a:gdLst/>
            <a:ahLst/>
            <a:cxnLst/>
            <a:rect l="l" t="t" r="r" b="b"/>
            <a:pathLst>
              <a:path w="33969" h="60635" extrusionOk="0">
                <a:moveTo>
                  <a:pt x="29833" y="1"/>
                </a:moveTo>
                <a:cubicBezTo>
                  <a:pt x="26783" y="1"/>
                  <a:pt x="23912" y="2584"/>
                  <a:pt x="23017" y="11227"/>
                </a:cubicBezTo>
                <a:cubicBezTo>
                  <a:pt x="21680" y="23834"/>
                  <a:pt x="5667" y="26794"/>
                  <a:pt x="2930" y="39783"/>
                </a:cubicBezTo>
                <a:cubicBezTo>
                  <a:pt x="1" y="53599"/>
                  <a:pt x="6463" y="60635"/>
                  <a:pt x="6463" y="60635"/>
                </a:cubicBezTo>
                <a:lnTo>
                  <a:pt x="33969" y="60635"/>
                </a:lnTo>
                <a:lnTo>
                  <a:pt x="33969" y="1295"/>
                </a:lnTo>
                <a:cubicBezTo>
                  <a:pt x="32668" y="544"/>
                  <a:pt x="31231" y="1"/>
                  <a:pt x="29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rot="5400000">
            <a:off x="7938050" y="3725725"/>
            <a:ext cx="636200" cy="2199352"/>
          </a:xfrm>
          <a:custGeom>
            <a:avLst/>
            <a:gdLst/>
            <a:ahLst/>
            <a:cxnLst/>
            <a:rect l="l" t="t" r="r" b="b"/>
            <a:pathLst>
              <a:path w="20599" h="71211" extrusionOk="0">
                <a:moveTo>
                  <a:pt x="1975" y="0"/>
                </a:moveTo>
                <a:cubicBezTo>
                  <a:pt x="1975" y="0"/>
                  <a:pt x="9551" y="3566"/>
                  <a:pt x="9742" y="16714"/>
                </a:cubicBezTo>
                <a:cubicBezTo>
                  <a:pt x="9902" y="27538"/>
                  <a:pt x="1" y="41768"/>
                  <a:pt x="1" y="53706"/>
                </a:cubicBezTo>
                <a:cubicBezTo>
                  <a:pt x="1" y="70095"/>
                  <a:pt x="15368" y="71211"/>
                  <a:pt x="19555" y="71211"/>
                </a:cubicBezTo>
                <a:cubicBezTo>
                  <a:pt x="20216" y="71211"/>
                  <a:pt x="20598" y="71183"/>
                  <a:pt x="20598" y="71183"/>
                </a:cubicBezTo>
                <a:lnTo>
                  <a:pt x="205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txBox="1">
            <a:spLocks noGrp="1"/>
          </p:cNvSpPr>
          <p:nvPr>
            <p:ph type="title"/>
          </p:nvPr>
        </p:nvSpPr>
        <p:spPr>
          <a:xfrm>
            <a:off x="1405350" y="579775"/>
            <a:ext cx="633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one column text">
  <p:cSld name="CUSTOM_12">
    <p:spTree>
      <p:nvGrpSpPr>
        <p:cNvPr id="1" name="Shape 169"/>
        <p:cNvGrpSpPr/>
        <p:nvPr/>
      </p:nvGrpSpPr>
      <p:grpSpPr>
        <a:xfrm>
          <a:off x="0" y="0"/>
          <a:ext cx="0" cy="0"/>
          <a:chOff x="0" y="0"/>
          <a:chExt cx="0" cy="0"/>
        </a:xfrm>
      </p:grpSpPr>
      <p:sp>
        <p:nvSpPr>
          <p:cNvPr id="170" name="Google Shape;170;p23"/>
          <p:cNvSpPr/>
          <p:nvPr/>
        </p:nvSpPr>
        <p:spPr>
          <a:xfrm>
            <a:off x="6937425" y="4162300"/>
            <a:ext cx="3030755" cy="1308512"/>
          </a:xfrm>
          <a:custGeom>
            <a:avLst/>
            <a:gdLst/>
            <a:ahLst/>
            <a:cxnLst/>
            <a:rect l="l" t="t" r="r" b="b"/>
            <a:pathLst>
              <a:path w="81085" h="35008" extrusionOk="0">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rot="-5215359">
            <a:off x="-176809" y="-223185"/>
            <a:ext cx="1595063" cy="1588104"/>
          </a:xfrm>
          <a:custGeom>
            <a:avLst/>
            <a:gdLst/>
            <a:ahLst/>
            <a:cxnLst/>
            <a:rect l="l" t="t" r="r" b="b"/>
            <a:pathLst>
              <a:path w="58450" h="58195" extrusionOk="0">
                <a:moveTo>
                  <a:pt x="4171" y="0"/>
                </a:moveTo>
                <a:cubicBezTo>
                  <a:pt x="4171" y="0"/>
                  <a:pt x="1" y="15822"/>
                  <a:pt x="11143" y="25850"/>
                </a:cubicBezTo>
                <a:cubicBezTo>
                  <a:pt x="20248" y="34064"/>
                  <a:pt x="32950" y="29830"/>
                  <a:pt x="40240" y="37725"/>
                </a:cubicBezTo>
                <a:cubicBezTo>
                  <a:pt x="47498" y="45620"/>
                  <a:pt x="43169" y="58004"/>
                  <a:pt x="58450" y="58195"/>
                </a:cubicBezTo>
                <a:lnTo>
                  <a:pt x="584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body" idx="1"/>
          </p:nvPr>
        </p:nvSpPr>
        <p:spPr>
          <a:xfrm>
            <a:off x="4600650" y="1600200"/>
            <a:ext cx="3821700" cy="2684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accent3"/>
              </a:buClr>
              <a:buSzPts val="1600"/>
              <a:buChar char="●"/>
              <a:defRPr sz="1400"/>
            </a:lvl1pPr>
            <a:lvl2pPr marL="914400" lvl="1" indent="-323850">
              <a:spcBef>
                <a:spcPts val="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73" name="Google Shape;173;p23"/>
          <p:cNvSpPr txBox="1">
            <a:spLocks noGrp="1"/>
          </p:cNvSpPr>
          <p:nvPr>
            <p:ph type="title"/>
          </p:nvPr>
        </p:nvSpPr>
        <p:spPr>
          <a:xfrm>
            <a:off x="1405350" y="579775"/>
            <a:ext cx="633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2">
  <p:cSld name="CUSTOM_13">
    <p:spTree>
      <p:nvGrpSpPr>
        <p:cNvPr id="1" name="Shape 174"/>
        <p:cNvGrpSpPr/>
        <p:nvPr/>
      </p:nvGrpSpPr>
      <p:grpSpPr>
        <a:xfrm>
          <a:off x="0" y="0"/>
          <a:ext cx="0" cy="0"/>
          <a:chOff x="0" y="0"/>
          <a:chExt cx="0" cy="0"/>
        </a:xfrm>
      </p:grpSpPr>
      <p:sp>
        <p:nvSpPr>
          <p:cNvPr id="175" name="Google Shape;175;p24"/>
          <p:cNvSpPr txBox="1">
            <a:spLocks noGrp="1"/>
          </p:cNvSpPr>
          <p:nvPr>
            <p:ph type="body" idx="1"/>
          </p:nvPr>
        </p:nvSpPr>
        <p:spPr>
          <a:xfrm>
            <a:off x="629875" y="1264600"/>
            <a:ext cx="7987800" cy="3699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76" name="Google Shape;176;p24"/>
          <p:cNvSpPr/>
          <p:nvPr/>
        </p:nvSpPr>
        <p:spPr>
          <a:xfrm rot="3813111">
            <a:off x="7955736" y="3737889"/>
            <a:ext cx="1557824" cy="2243633"/>
          </a:xfrm>
          <a:custGeom>
            <a:avLst/>
            <a:gdLst/>
            <a:ahLst/>
            <a:cxnLst/>
            <a:rect l="l" t="t" r="r" b="b"/>
            <a:pathLst>
              <a:path w="49017" h="70596" extrusionOk="0">
                <a:moveTo>
                  <a:pt x="20418" y="0"/>
                </a:moveTo>
                <a:cubicBezTo>
                  <a:pt x="17761" y="0"/>
                  <a:pt x="14904" y="574"/>
                  <a:pt x="11843" y="1836"/>
                </a:cubicBezTo>
                <a:cubicBezTo>
                  <a:pt x="6335" y="4128"/>
                  <a:pt x="0" y="11386"/>
                  <a:pt x="1783" y="22210"/>
                </a:cubicBezTo>
                <a:cubicBezTo>
                  <a:pt x="3566" y="33002"/>
                  <a:pt x="19197" y="39623"/>
                  <a:pt x="22476" y="48123"/>
                </a:cubicBezTo>
                <a:cubicBezTo>
                  <a:pt x="25787" y="56655"/>
                  <a:pt x="23049" y="66110"/>
                  <a:pt x="29893" y="69325"/>
                </a:cubicBezTo>
                <a:cubicBezTo>
                  <a:pt x="31707" y="70180"/>
                  <a:pt x="33465" y="70596"/>
                  <a:pt x="35128" y="70596"/>
                </a:cubicBezTo>
                <a:cubicBezTo>
                  <a:pt x="43185" y="70596"/>
                  <a:pt x="49016" y="60848"/>
                  <a:pt x="48198" y="44144"/>
                </a:cubicBezTo>
                <a:cubicBezTo>
                  <a:pt x="47310" y="26548"/>
                  <a:pt x="38486" y="0"/>
                  <a:pt x="20418" y="0"/>
                </a:cubicBezTo>
                <a:close/>
              </a:path>
            </a:pathLst>
          </a:custGeom>
          <a:solidFill>
            <a:srgbClr val="FFAC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453000" y="-160500"/>
            <a:ext cx="2788581" cy="1324703"/>
          </a:xfrm>
          <a:custGeom>
            <a:avLst/>
            <a:gdLst/>
            <a:ahLst/>
            <a:cxnLst/>
            <a:rect l="l" t="t" r="r" b="b"/>
            <a:pathLst>
              <a:path w="75418" h="35827" extrusionOk="0">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rgbClr val="556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txBox="1">
            <a:spLocks noGrp="1"/>
          </p:cNvSpPr>
          <p:nvPr>
            <p:ph type="title"/>
          </p:nvPr>
        </p:nvSpPr>
        <p:spPr>
          <a:xfrm>
            <a:off x="1405350" y="579775"/>
            <a:ext cx="633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one column 2">
  <p:cSld name="CUSTOM_18">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721073" y="1495150"/>
            <a:ext cx="31818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04" name="Google Shape;204;p29"/>
          <p:cNvSpPr txBox="1">
            <a:spLocks noGrp="1"/>
          </p:cNvSpPr>
          <p:nvPr>
            <p:ph type="body" idx="1"/>
          </p:nvPr>
        </p:nvSpPr>
        <p:spPr>
          <a:xfrm>
            <a:off x="721075" y="2250850"/>
            <a:ext cx="3076500" cy="896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205" name="Google Shape;205;p29"/>
          <p:cNvSpPr/>
          <p:nvPr/>
        </p:nvSpPr>
        <p:spPr>
          <a:xfrm rot="-5225624">
            <a:off x="-762097" y="3660515"/>
            <a:ext cx="2681165" cy="1273676"/>
          </a:xfrm>
          <a:custGeom>
            <a:avLst/>
            <a:gdLst/>
            <a:ahLst/>
            <a:cxnLst/>
            <a:rect l="l" t="t" r="r" b="b"/>
            <a:pathLst>
              <a:path w="75418" h="35827" extrusionOk="0">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rot="-5996643">
            <a:off x="7178891" y="297231"/>
            <a:ext cx="3757576" cy="1622312"/>
          </a:xfrm>
          <a:custGeom>
            <a:avLst/>
            <a:gdLst/>
            <a:ahLst/>
            <a:cxnLst/>
            <a:rect l="l" t="t" r="r" b="b"/>
            <a:pathLst>
              <a:path w="81085" h="35008" extrusionOk="0">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549400" y="2142525"/>
            <a:ext cx="4045200" cy="71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 name="Google Shape;17;p3"/>
          <p:cNvSpPr txBox="1">
            <a:spLocks noGrp="1"/>
          </p:cNvSpPr>
          <p:nvPr>
            <p:ph type="subTitle" idx="1"/>
          </p:nvPr>
        </p:nvSpPr>
        <p:spPr>
          <a:xfrm>
            <a:off x="2998650" y="2949850"/>
            <a:ext cx="31467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 name="Google Shape;18;p3"/>
          <p:cNvSpPr/>
          <p:nvPr/>
        </p:nvSpPr>
        <p:spPr>
          <a:xfrm rot="-9684296">
            <a:off x="-722005" y="4056948"/>
            <a:ext cx="2680802" cy="1464917"/>
          </a:xfrm>
          <a:custGeom>
            <a:avLst/>
            <a:gdLst/>
            <a:ahLst/>
            <a:cxnLst/>
            <a:rect l="l" t="t" r="r" b="b"/>
            <a:pathLst>
              <a:path w="67205" h="36724" extrusionOk="0">
                <a:moveTo>
                  <a:pt x="6431" y="0"/>
                </a:moveTo>
                <a:cubicBezTo>
                  <a:pt x="6431" y="0"/>
                  <a:pt x="1" y="10824"/>
                  <a:pt x="9901" y="19961"/>
                </a:cubicBezTo>
                <a:cubicBezTo>
                  <a:pt x="13360" y="23155"/>
                  <a:pt x="16863" y="24125"/>
                  <a:pt x="20360" y="24125"/>
                </a:cubicBezTo>
                <a:cubicBezTo>
                  <a:pt x="25778" y="24125"/>
                  <a:pt x="31182" y="21796"/>
                  <a:pt x="36385" y="21796"/>
                </a:cubicBezTo>
                <a:cubicBezTo>
                  <a:pt x="39540" y="21796"/>
                  <a:pt x="42622" y="22653"/>
                  <a:pt x="45588" y="25405"/>
                </a:cubicBezTo>
                <a:cubicBezTo>
                  <a:pt x="54037" y="33219"/>
                  <a:pt x="59926" y="36724"/>
                  <a:pt x="65479" y="36724"/>
                </a:cubicBezTo>
                <a:cubicBezTo>
                  <a:pt x="66057" y="36724"/>
                  <a:pt x="66631" y="36686"/>
                  <a:pt x="67204" y="36611"/>
                </a:cubicBezTo>
                <a:lnTo>
                  <a:pt x="67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869587">
            <a:off x="4774330" y="4137306"/>
            <a:ext cx="5308711" cy="2292007"/>
          </a:xfrm>
          <a:custGeom>
            <a:avLst/>
            <a:gdLst/>
            <a:ahLst/>
            <a:cxnLst/>
            <a:rect l="l" t="t" r="r" b="b"/>
            <a:pathLst>
              <a:path w="81085" h="35008" extrusionOk="0">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342325" y="-990600"/>
            <a:ext cx="2134359" cy="3265523"/>
          </a:xfrm>
          <a:custGeom>
            <a:avLst/>
            <a:gdLst/>
            <a:ahLst/>
            <a:cxnLst/>
            <a:rect l="l" t="t" r="r" b="b"/>
            <a:pathLst>
              <a:path w="42947" h="65708" extrusionOk="0">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6023508">
            <a:off x="-352410" y="-2650811"/>
            <a:ext cx="2579648" cy="4353180"/>
          </a:xfrm>
          <a:custGeom>
            <a:avLst/>
            <a:gdLst/>
            <a:ahLst/>
            <a:cxnLst/>
            <a:rect l="l" t="t" r="r" b="b"/>
            <a:pathLst>
              <a:path w="13722" h="23156" extrusionOk="0">
                <a:moveTo>
                  <a:pt x="4286" y="0"/>
                </a:moveTo>
                <a:cubicBezTo>
                  <a:pt x="4174" y="0"/>
                  <a:pt x="4061" y="4"/>
                  <a:pt x="3948" y="11"/>
                </a:cubicBezTo>
                <a:cubicBezTo>
                  <a:pt x="3948" y="11"/>
                  <a:pt x="3919" y="10"/>
                  <a:pt x="3866" y="10"/>
                </a:cubicBezTo>
                <a:cubicBezTo>
                  <a:pt x="3354" y="10"/>
                  <a:pt x="608" y="166"/>
                  <a:pt x="319" y="3513"/>
                </a:cubicBezTo>
                <a:cubicBezTo>
                  <a:pt x="1" y="7174"/>
                  <a:pt x="3121" y="8225"/>
                  <a:pt x="2261" y="12140"/>
                </a:cubicBezTo>
                <a:cubicBezTo>
                  <a:pt x="1404" y="16047"/>
                  <a:pt x="261" y="23155"/>
                  <a:pt x="6612" y="23155"/>
                </a:cubicBezTo>
                <a:cubicBezTo>
                  <a:pt x="6626" y="23155"/>
                  <a:pt x="6640" y="23155"/>
                  <a:pt x="6654" y="23155"/>
                </a:cubicBezTo>
                <a:cubicBezTo>
                  <a:pt x="12448" y="23123"/>
                  <a:pt x="13722" y="16056"/>
                  <a:pt x="13053" y="10517"/>
                </a:cubicBezTo>
                <a:cubicBezTo>
                  <a:pt x="12402" y="5304"/>
                  <a:pt x="8605" y="0"/>
                  <a:pt x="4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rot="-5400000">
            <a:off x="-368522" y="-1275096"/>
            <a:ext cx="2281559" cy="3490738"/>
          </a:xfrm>
          <a:custGeom>
            <a:avLst/>
            <a:gdLst/>
            <a:ahLst/>
            <a:cxnLst/>
            <a:rect l="l" t="t" r="r" b="b"/>
            <a:pathLst>
              <a:path w="42947" h="65708" extrusionOk="0">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rgbClr val="FFAC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914800" y="3459625"/>
            <a:ext cx="3972426" cy="2836239"/>
          </a:xfrm>
          <a:custGeom>
            <a:avLst/>
            <a:gdLst/>
            <a:ahLst/>
            <a:cxnLst/>
            <a:rect l="l" t="t" r="r" b="b"/>
            <a:pathLst>
              <a:path w="80320" h="57347" extrusionOk="0">
                <a:moveTo>
                  <a:pt x="7225" y="1"/>
                </a:moveTo>
                <a:cubicBezTo>
                  <a:pt x="4359" y="1"/>
                  <a:pt x="1768" y="694"/>
                  <a:pt x="1" y="1859"/>
                </a:cubicBezTo>
                <a:lnTo>
                  <a:pt x="1" y="57347"/>
                </a:lnTo>
                <a:lnTo>
                  <a:pt x="75927" y="57347"/>
                </a:lnTo>
                <a:cubicBezTo>
                  <a:pt x="75927" y="57347"/>
                  <a:pt x="80319" y="33479"/>
                  <a:pt x="58507" y="33479"/>
                </a:cubicBezTo>
                <a:cubicBezTo>
                  <a:pt x="56903" y="33479"/>
                  <a:pt x="55159" y="33608"/>
                  <a:pt x="53260" y="33884"/>
                </a:cubicBezTo>
                <a:cubicBezTo>
                  <a:pt x="49632" y="34412"/>
                  <a:pt x="46604" y="34737"/>
                  <a:pt x="44017" y="34737"/>
                </a:cubicBezTo>
                <a:cubicBezTo>
                  <a:pt x="33802" y="34737"/>
                  <a:pt x="30456" y="29674"/>
                  <a:pt x="24131" y="12046"/>
                </a:cubicBezTo>
                <a:cubicBezTo>
                  <a:pt x="20950" y="3263"/>
                  <a:pt x="13442" y="1"/>
                  <a:pt x="7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5996643">
            <a:off x="7178891" y="297231"/>
            <a:ext cx="3757576" cy="1622312"/>
          </a:xfrm>
          <a:custGeom>
            <a:avLst/>
            <a:gdLst/>
            <a:ahLst/>
            <a:cxnLst/>
            <a:rect l="l" t="t" r="r" b="b"/>
            <a:pathLst>
              <a:path w="81085" h="35008" extrusionOk="0">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5400000">
            <a:off x="6532902" y="3149725"/>
            <a:ext cx="1268898" cy="4386598"/>
          </a:xfrm>
          <a:custGeom>
            <a:avLst/>
            <a:gdLst/>
            <a:ahLst/>
            <a:cxnLst/>
            <a:rect l="l" t="t" r="r" b="b"/>
            <a:pathLst>
              <a:path w="20599" h="71211" extrusionOk="0">
                <a:moveTo>
                  <a:pt x="1975" y="0"/>
                </a:moveTo>
                <a:cubicBezTo>
                  <a:pt x="1975" y="0"/>
                  <a:pt x="9551" y="3566"/>
                  <a:pt x="9742" y="16714"/>
                </a:cubicBezTo>
                <a:cubicBezTo>
                  <a:pt x="9902" y="27538"/>
                  <a:pt x="1" y="41768"/>
                  <a:pt x="1" y="53706"/>
                </a:cubicBezTo>
                <a:cubicBezTo>
                  <a:pt x="1" y="70095"/>
                  <a:pt x="15368" y="71211"/>
                  <a:pt x="19555" y="71211"/>
                </a:cubicBezTo>
                <a:cubicBezTo>
                  <a:pt x="20216" y="71211"/>
                  <a:pt x="20598" y="71183"/>
                  <a:pt x="20598" y="71183"/>
                </a:cubicBezTo>
                <a:lnTo>
                  <a:pt x="205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721073" y="1508725"/>
            <a:ext cx="31818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8" name="Google Shape;28;p4"/>
          <p:cNvSpPr txBox="1">
            <a:spLocks noGrp="1"/>
          </p:cNvSpPr>
          <p:nvPr>
            <p:ph type="body" idx="1"/>
          </p:nvPr>
        </p:nvSpPr>
        <p:spPr>
          <a:xfrm>
            <a:off x="721075" y="2264425"/>
            <a:ext cx="3181800" cy="896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958850" y="2044200"/>
            <a:ext cx="2747100" cy="917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1" name="Google Shape;31;p5"/>
          <p:cNvSpPr txBox="1">
            <a:spLocks noGrp="1"/>
          </p:cNvSpPr>
          <p:nvPr>
            <p:ph type="title"/>
          </p:nvPr>
        </p:nvSpPr>
        <p:spPr>
          <a:xfrm>
            <a:off x="958850" y="1694875"/>
            <a:ext cx="2637900" cy="4275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2pPr>
            <a:lvl3pPr lvl="2">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3pPr>
            <a:lvl4pPr lvl="3">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4pPr>
            <a:lvl5pPr lvl="4">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5pPr>
            <a:lvl6pPr lvl="5">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6pPr>
            <a:lvl7pPr lvl="6">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7pPr>
            <a:lvl8pPr lvl="7">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8pPr>
            <a:lvl9pPr lvl="8">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9pPr>
          </a:lstStyle>
          <a:p>
            <a:endParaRPr/>
          </a:p>
        </p:txBody>
      </p:sp>
      <p:sp>
        <p:nvSpPr>
          <p:cNvPr id="32" name="Google Shape;32;p5"/>
          <p:cNvSpPr txBox="1">
            <a:spLocks noGrp="1"/>
          </p:cNvSpPr>
          <p:nvPr>
            <p:ph type="title" idx="2"/>
          </p:nvPr>
        </p:nvSpPr>
        <p:spPr>
          <a:xfrm>
            <a:off x="958850" y="3004200"/>
            <a:ext cx="2637900" cy="427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2pPr>
            <a:lvl3pPr lvl="2" rtl="0">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3pPr>
            <a:lvl4pPr lvl="3" rtl="0">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4pPr>
            <a:lvl5pPr lvl="4" rtl="0">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5pPr>
            <a:lvl6pPr lvl="5" rtl="0">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6pPr>
            <a:lvl7pPr lvl="6" rtl="0">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7pPr>
            <a:lvl8pPr lvl="7" rtl="0">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8pPr>
            <a:lvl9pPr lvl="8" rtl="0">
              <a:spcBef>
                <a:spcPts val="0"/>
              </a:spcBef>
              <a:spcAft>
                <a:spcPts val="0"/>
              </a:spcAft>
              <a:buClr>
                <a:srgbClr val="000000"/>
              </a:buClr>
              <a:buSzPts val="1800"/>
              <a:buFont typeface="Poppins"/>
              <a:buNone/>
              <a:defRPr sz="1800" b="1">
                <a:solidFill>
                  <a:srgbClr val="000000"/>
                </a:solidFill>
                <a:latin typeface="Poppins"/>
                <a:ea typeface="Poppins"/>
                <a:cs typeface="Poppins"/>
                <a:sym typeface="Poppins"/>
              </a:defRPr>
            </a:lvl9pPr>
          </a:lstStyle>
          <a:p>
            <a:endParaRPr/>
          </a:p>
        </p:txBody>
      </p:sp>
      <p:sp>
        <p:nvSpPr>
          <p:cNvPr id="33" name="Google Shape;33;p5"/>
          <p:cNvSpPr txBox="1">
            <a:spLocks noGrp="1"/>
          </p:cNvSpPr>
          <p:nvPr>
            <p:ph type="body" idx="3"/>
          </p:nvPr>
        </p:nvSpPr>
        <p:spPr>
          <a:xfrm>
            <a:off x="958850" y="3355850"/>
            <a:ext cx="2747100" cy="947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4" name="Google Shape;34;p5"/>
          <p:cNvSpPr/>
          <p:nvPr/>
        </p:nvSpPr>
        <p:spPr>
          <a:xfrm rot="5400000" flipH="1">
            <a:off x="7304876" y="3304376"/>
            <a:ext cx="2518272" cy="1160005"/>
          </a:xfrm>
          <a:custGeom>
            <a:avLst/>
            <a:gdLst/>
            <a:ahLst/>
            <a:cxnLst/>
            <a:rect l="l" t="t" r="r" b="b"/>
            <a:pathLst>
              <a:path w="47009" h="21654" extrusionOk="0">
                <a:moveTo>
                  <a:pt x="1" y="0"/>
                </a:moveTo>
                <a:lnTo>
                  <a:pt x="1" y="21266"/>
                </a:lnTo>
                <a:cubicBezTo>
                  <a:pt x="605" y="21362"/>
                  <a:pt x="1210" y="21457"/>
                  <a:pt x="1847" y="21553"/>
                </a:cubicBezTo>
                <a:cubicBezTo>
                  <a:pt x="2388" y="21621"/>
                  <a:pt x="2920" y="21653"/>
                  <a:pt x="3443" y="21653"/>
                </a:cubicBezTo>
                <a:cubicBezTo>
                  <a:pt x="13748" y="21653"/>
                  <a:pt x="20823" y="9064"/>
                  <a:pt x="28029" y="9064"/>
                </a:cubicBezTo>
                <a:cubicBezTo>
                  <a:pt x="28649" y="9064"/>
                  <a:pt x="29270" y="9158"/>
                  <a:pt x="29894" y="9360"/>
                </a:cubicBezTo>
                <a:cubicBezTo>
                  <a:pt x="32675" y="10254"/>
                  <a:pt x="35048" y="10644"/>
                  <a:pt x="37056" y="10644"/>
                </a:cubicBezTo>
                <a:cubicBezTo>
                  <a:pt x="44632" y="10644"/>
                  <a:pt x="47008" y="5084"/>
                  <a:pt x="46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10800000">
            <a:off x="-538354" y="-8256"/>
            <a:ext cx="2178163" cy="729082"/>
          </a:xfrm>
          <a:custGeom>
            <a:avLst/>
            <a:gdLst/>
            <a:ahLst/>
            <a:cxnLst/>
            <a:rect l="l" t="t" r="r" b="b"/>
            <a:pathLst>
              <a:path w="33332" h="11157" extrusionOk="0">
                <a:moveTo>
                  <a:pt x="21569" y="1"/>
                </a:moveTo>
                <a:cubicBezTo>
                  <a:pt x="15225" y="1"/>
                  <a:pt x="13172" y="4823"/>
                  <a:pt x="6176" y="5395"/>
                </a:cubicBezTo>
                <a:cubicBezTo>
                  <a:pt x="0" y="5904"/>
                  <a:pt x="1433" y="11157"/>
                  <a:pt x="1433" y="11157"/>
                </a:cubicBezTo>
                <a:lnTo>
                  <a:pt x="30816" y="11157"/>
                </a:lnTo>
                <a:cubicBezTo>
                  <a:pt x="30816" y="11157"/>
                  <a:pt x="33331" y="1797"/>
                  <a:pt x="23940" y="205"/>
                </a:cubicBezTo>
                <a:cubicBezTo>
                  <a:pt x="23084" y="64"/>
                  <a:pt x="22298" y="1"/>
                  <a:pt x="21569" y="1"/>
                </a:cubicBezTo>
                <a:close/>
              </a:path>
            </a:pathLst>
          </a:custGeom>
          <a:solidFill>
            <a:srgbClr val="FFAC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idx="4"/>
          </p:nvPr>
        </p:nvSpPr>
        <p:spPr>
          <a:xfrm>
            <a:off x="1405350" y="579775"/>
            <a:ext cx="633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405350" y="579775"/>
            <a:ext cx="6333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39" name="Google Shape;39;p6"/>
          <p:cNvSpPr/>
          <p:nvPr/>
        </p:nvSpPr>
        <p:spPr>
          <a:xfrm rot="1074565">
            <a:off x="7299660" y="-246617"/>
            <a:ext cx="2635635" cy="1440236"/>
          </a:xfrm>
          <a:custGeom>
            <a:avLst/>
            <a:gdLst/>
            <a:ahLst/>
            <a:cxnLst/>
            <a:rect l="l" t="t" r="r" b="b"/>
            <a:pathLst>
              <a:path w="67205" h="36724" extrusionOk="0">
                <a:moveTo>
                  <a:pt x="6431" y="0"/>
                </a:moveTo>
                <a:cubicBezTo>
                  <a:pt x="6431" y="0"/>
                  <a:pt x="1" y="10824"/>
                  <a:pt x="9901" y="19961"/>
                </a:cubicBezTo>
                <a:cubicBezTo>
                  <a:pt x="13360" y="23155"/>
                  <a:pt x="16863" y="24125"/>
                  <a:pt x="20360" y="24125"/>
                </a:cubicBezTo>
                <a:cubicBezTo>
                  <a:pt x="25778" y="24125"/>
                  <a:pt x="31182" y="21796"/>
                  <a:pt x="36385" y="21796"/>
                </a:cubicBezTo>
                <a:cubicBezTo>
                  <a:pt x="39540" y="21796"/>
                  <a:pt x="42622" y="22653"/>
                  <a:pt x="45588" y="25405"/>
                </a:cubicBezTo>
                <a:cubicBezTo>
                  <a:pt x="54037" y="33219"/>
                  <a:pt x="59926" y="36724"/>
                  <a:pt x="65479" y="36724"/>
                </a:cubicBezTo>
                <a:cubicBezTo>
                  <a:pt x="66057" y="36724"/>
                  <a:pt x="66631" y="36686"/>
                  <a:pt x="67204" y="36611"/>
                </a:cubicBezTo>
                <a:lnTo>
                  <a:pt x="67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rot="6069297">
            <a:off x="934974" y="3565625"/>
            <a:ext cx="690757" cy="3242446"/>
          </a:xfrm>
          <a:custGeom>
            <a:avLst/>
            <a:gdLst/>
            <a:ahLst/>
            <a:cxnLst/>
            <a:rect l="l" t="t" r="r" b="b"/>
            <a:pathLst>
              <a:path w="20599" h="71211" extrusionOk="0">
                <a:moveTo>
                  <a:pt x="1975" y="0"/>
                </a:moveTo>
                <a:cubicBezTo>
                  <a:pt x="1975" y="0"/>
                  <a:pt x="9551" y="3566"/>
                  <a:pt x="9742" y="16714"/>
                </a:cubicBezTo>
                <a:cubicBezTo>
                  <a:pt x="9902" y="27538"/>
                  <a:pt x="1" y="41768"/>
                  <a:pt x="1" y="53706"/>
                </a:cubicBezTo>
                <a:cubicBezTo>
                  <a:pt x="1" y="70095"/>
                  <a:pt x="15368" y="71211"/>
                  <a:pt x="19555" y="71211"/>
                </a:cubicBezTo>
                <a:cubicBezTo>
                  <a:pt x="20216" y="71211"/>
                  <a:pt x="20598" y="71183"/>
                  <a:pt x="20598" y="71183"/>
                </a:cubicBezTo>
                <a:lnTo>
                  <a:pt x="20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721073" y="1504000"/>
            <a:ext cx="31818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a:endParaRPr/>
          </a:p>
        </p:txBody>
      </p:sp>
      <p:sp>
        <p:nvSpPr>
          <p:cNvPr id="43" name="Google Shape;43;p7"/>
          <p:cNvSpPr txBox="1">
            <a:spLocks noGrp="1"/>
          </p:cNvSpPr>
          <p:nvPr>
            <p:ph type="body" idx="1"/>
          </p:nvPr>
        </p:nvSpPr>
        <p:spPr>
          <a:xfrm>
            <a:off x="721075" y="2278325"/>
            <a:ext cx="3076500" cy="89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4" name="Google Shape;44;p7"/>
          <p:cNvSpPr/>
          <p:nvPr/>
        </p:nvSpPr>
        <p:spPr>
          <a:xfrm rot="-6967447">
            <a:off x="-1746018" y="2815749"/>
            <a:ext cx="4733353" cy="2248479"/>
          </a:xfrm>
          <a:custGeom>
            <a:avLst/>
            <a:gdLst/>
            <a:ahLst/>
            <a:cxnLst/>
            <a:rect l="l" t="t" r="r" b="b"/>
            <a:pathLst>
              <a:path w="75418" h="35827" extrusionOk="0">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8100000">
            <a:off x="5810300" y="-882149"/>
            <a:ext cx="5308717" cy="2292009"/>
          </a:xfrm>
          <a:custGeom>
            <a:avLst/>
            <a:gdLst/>
            <a:ahLst/>
            <a:cxnLst/>
            <a:rect l="l" t="t" r="r" b="b"/>
            <a:pathLst>
              <a:path w="81085" h="35008" extrusionOk="0">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17900" y="2507535"/>
            <a:ext cx="4045200" cy="7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5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52" name="Google Shape;52;p9"/>
          <p:cNvSpPr txBox="1">
            <a:spLocks noGrp="1"/>
          </p:cNvSpPr>
          <p:nvPr>
            <p:ph type="subTitle" idx="1"/>
          </p:nvPr>
        </p:nvSpPr>
        <p:spPr>
          <a:xfrm>
            <a:off x="1112700" y="3228560"/>
            <a:ext cx="2655600" cy="6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4" name="Google Shape;54;p9"/>
          <p:cNvSpPr/>
          <p:nvPr/>
        </p:nvSpPr>
        <p:spPr>
          <a:xfrm rot="-9684296">
            <a:off x="-722005" y="4056948"/>
            <a:ext cx="2680802" cy="1464917"/>
          </a:xfrm>
          <a:custGeom>
            <a:avLst/>
            <a:gdLst/>
            <a:ahLst/>
            <a:cxnLst/>
            <a:rect l="l" t="t" r="r" b="b"/>
            <a:pathLst>
              <a:path w="67205" h="36724" extrusionOk="0">
                <a:moveTo>
                  <a:pt x="6431" y="0"/>
                </a:moveTo>
                <a:cubicBezTo>
                  <a:pt x="6431" y="0"/>
                  <a:pt x="1" y="10824"/>
                  <a:pt x="9901" y="19961"/>
                </a:cubicBezTo>
                <a:cubicBezTo>
                  <a:pt x="13360" y="23155"/>
                  <a:pt x="16863" y="24125"/>
                  <a:pt x="20360" y="24125"/>
                </a:cubicBezTo>
                <a:cubicBezTo>
                  <a:pt x="25778" y="24125"/>
                  <a:pt x="31182" y="21796"/>
                  <a:pt x="36385" y="21796"/>
                </a:cubicBezTo>
                <a:cubicBezTo>
                  <a:pt x="39540" y="21796"/>
                  <a:pt x="42622" y="22653"/>
                  <a:pt x="45588" y="25405"/>
                </a:cubicBezTo>
                <a:cubicBezTo>
                  <a:pt x="54037" y="33219"/>
                  <a:pt x="59926" y="36724"/>
                  <a:pt x="65479" y="36724"/>
                </a:cubicBezTo>
                <a:cubicBezTo>
                  <a:pt x="66057" y="36724"/>
                  <a:pt x="66631" y="36686"/>
                  <a:pt x="67204" y="36611"/>
                </a:cubicBezTo>
                <a:lnTo>
                  <a:pt x="672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869587">
            <a:off x="4774330" y="4137306"/>
            <a:ext cx="5308711" cy="2292007"/>
          </a:xfrm>
          <a:custGeom>
            <a:avLst/>
            <a:gdLst/>
            <a:ahLst/>
            <a:cxnLst/>
            <a:rect l="l" t="t" r="r" b="b"/>
            <a:pathLst>
              <a:path w="81085" h="35008" extrusionOk="0">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7342325" y="-990600"/>
            <a:ext cx="2134359" cy="3265523"/>
          </a:xfrm>
          <a:custGeom>
            <a:avLst/>
            <a:gdLst/>
            <a:ahLst/>
            <a:cxnLst/>
            <a:rect l="l" t="t" r="r" b="b"/>
            <a:pathLst>
              <a:path w="42947" h="65708" extrusionOk="0">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rgbClr val="FFAC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6023508">
            <a:off x="-352410" y="-2650811"/>
            <a:ext cx="2579648" cy="4353180"/>
          </a:xfrm>
          <a:custGeom>
            <a:avLst/>
            <a:gdLst/>
            <a:ahLst/>
            <a:cxnLst/>
            <a:rect l="l" t="t" r="r" b="b"/>
            <a:pathLst>
              <a:path w="13722" h="23156" extrusionOk="0">
                <a:moveTo>
                  <a:pt x="4286" y="0"/>
                </a:moveTo>
                <a:cubicBezTo>
                  <a:pt x="4174" y="0"/>
                  <a:pt x="4061" y="4"/>
                  <a:pt x="3948" y="11"/>
                </a:cubicBezTo>
                <a:cubicBezTo>
                  <a:pt x="3948" y="11"/>
                  <a:pt x="3919" y="10"/>
                  <a:pt x="3866" y="10"/>
                </a:cubicBezTo>
                <a:cubicBezTo>
                  <a:pt x="3354" y="10"/>
                  <a:pt x="608" y="166"/>
                  <a:pt x="319" y="3513"/>
                </a:cubicBezTo>
                <a:cubicBezTo>
                  <a:pt x="1" y="7174"/>
                  <a:pt x="3121" y="8225"/>
                  <a:pt x="2261" y="12140"/>
                </a:cubicBezTo>
                <a:cubicBezTo>
                  <a:pt x="1404" y="16047"/>
                  <a:pt x="261" y="23155"/>
                  <a:pt x="6612" y="23155"/>
                </a:cubicBezTo>
                <a:cubicBezTo>
                  <a:pt x="6626" y="23155"/>
                  <a:pt x="6640" y="23155"/>
                  <a:pt x="6654" y="23155"/>
                </a:cubicBezTo>
                <a:cubicBezTo>
                  <a:pt x="12448" y="23123"/>
                  <a:pt x="13722" y="16056"/>
                  <a:pt x="13053" y="10517"/>
                </a:cubicBezTo>
                <a:cubicBezTo>
                  <a:pt x="12402" y="5304"/>
                  <a:pt x="8605" y="0"/>
                  <a:pt x="4286" y="0"/>
                </a:cubicBezTo>
                <a:close/>
              </a:path>
            </a:pathLst>
          </a:custGeom>
          <a:solidFill>
            <a:srgbClr val="556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idx="2" hasCustomPrompt="1"/>
          </p:nvPr>
        </p:nvSpPr>
        <p:spPr>
          <a:xfrm>
            <a:off x="1483800" y="1438635"/>
            <a:ext cx="1913400" cy="129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Font typeface="Poppins"/>
              <a:buNone/>
              <a:defRPr sz="7200" b="1">
                <a:latin typeface="Poppins"/>
                <a:ea typeface="Poppins"/>
                <a:cs typeface="Poppins"/>
                <a:sym typeface="Poppins"/>
              </a:defRPr>
            </a:lvl2pPr>
            <a:lvl3pPr lvl="2" algn="ctr" rtl="0">
              <a:spcBef>
                <a:spcPts val="0"/>
              </a:spcBef>
              <a:spcAft>
                <a:spcPts val="0"/>
              </a:spcAft>
              <a:buSzPts val="7200"/>
              <a:buFont typeface="Poppins"/>
              <a:buNone/>
              <a:defRPr sz="7200" b="1">
                <a:latin typeface="Poppins"/>
                <a:ea typeface="Poppins"/>
                <a:cs typeface="Poppins"/>
                <a:sym typeface="Poppins"/>
              </a:defRPr>
            </a:lvl3pPr>
            <a:lvl4pPr lvl="3" algn="ctr" rtl="0">
              <a:spcBef>
                <a:spcPts val="0"/>
              </a:spcBef>
              <a:spcAft>
                <a:spcPts val="0"/>
              </a:spcAft>
              <a:buSzPts val="7200"/>
              <a:buFont typeface="Poppins"/>
              <a:buNone/>
              <a:defRPr sz="7200" b="1">
                <a:latin typeface="Poppins"/>
                <a:ea typeface="Poppins"/>
                <a:cs typeface="Poppins"/>
                <a:sym typeface="Poppins"/>
              </a:defRPr>
            </a:lvl4pPr>
            <a:lvl5pPr lvl="4" algn="ctr" rtl="0">
              <a:spcBef>
                <a:spcPts val="0"/>
              </a:spcBef>
              <a:spcAft>
                <a:spcPts val="0"/>
              </a:spcAft>
              <a:buSzPts val="7200"/>
              <a:buFont typeface="Poppins"/>
              <a:buNone/>
              <a:defRPr sz="7200" b="1">
                <a:latin typeface="Poppins"/>
                <a:ea typeface="Poppins"/>
                <a:cs typeface="Poppins"/>
                <a:sym typeface="Poppins"/>
              </a:defRPr>
            </a:lvl5pPr>
            <a:lvl6pPr lvl="5" algn="ctr" rtl="0">
              <a:spcBef>
                <a:spcPts val="0"/>
              </a:spcBef>
              <a:spcAft>
                <a:spcPts val="0"/>
              </a:spcAft>
              <a:buSzPts val="7200"/>
              <a:buFont typeface="Poppins"/>
              <a:buNone/>
              <a:defRPr sz="7200" b="1">
                <a:latin typeface="Poppins"/>
                <a:ea typeface="Poppins"/>
                <a:cs typeface="Poppins"/>
                <a:sym typeface="Poppins"/>
              </a:defRPr>
            </a:lvl6pPr>
            <a:lvl7pPr lvl="6" algn="ctr" rtl="0">
              <a:spcBef>
                <a:spcPts val="0"/>
              </a:spcBef>
              <a:spcAft>
                <a:spcPts val="0"/>
              </a:spcAft>
              <a:buSzPts val="7200"/>
              <a:buFont typeface="Poppins"/>
              <a:buNone/>
              <a:defRPr sz="7200" b="1">
                <a:latin typeface="Poppins"/>
                <a:ea typeface="Poppins"/>
                <a:cs typeface="Poppins"/>
                <a:sym typeface="Poppins"/>
              </a:defRPr>
            </a:lvl7pPr>
            <a:lvl8pPr lvl="7" algn="ctr" rtl="0">
              <a:spcBef>
                <a:spcPts val="0"/>
              </a:spcBef>
              <a:spcAft>
                <a:spcPts val="0"/>
              </a:spcAft>
              <a:buSzPts val="7200"/>
              <a:buFont typeface="Poppins"/>
              <a:buNone/>
              <a:defRPr sz="7200" b="1">
                <a:latin typeface="Poppins"/>
                <a:ea typeface="Poppins"/>
                <a:cs typeface="Poppins"/>
                <a:sym typeface="Poppins"/>
              </a:defRPr>
            </a:lvl8pPr>
            <a:lvl9pPr lvl="8" algn="ctr" rtl="0">
              <a:spcBef>
                <a:spcPts val="0"/>
              </a:spcBef>
              <a:spcAft>
                <a:spcPts val="0"/>
              </a:spcAft>
              <a:buSzPts val="7200"/>
              <a:buFont typeface="Poppins"/>
              <a:buNone/>
              <a:defRPr sz="7200" b="1">
                <a:latin typeface="Poppins"/>
                <a:ea typeface="Poppins"/>
                <a:cs typeface="Poppins"/>
                <a:sym typeface="Poppins"/>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69"/>
        <p:cNvGrpSpPr/>
        <p:nvPr/>
      </p:nvGrpSpPr>
      <p:grpSpPr>
        <a:xfrm>
          <a:off x="0" y="0"/>
          <a:ext cx="0" cy="0"/>
          <a:chOff x="0" y="0"/>
          <a:chExt cx="0" cy="0"/>
        </a:xfrm>
      </p:grpSpPr>
      <p:sp>
        <p:nvSpPr>
          <p:cNvPr id="70" name="Google Shape;70;p13"/>
          <p:cNvSpPr txBox="1">
            <a:spLocks noGrp="1"/>
          </p:cNvSpPr>
          <p:nvPr>
            <p:ph type="title" hasCustomPrompt="1"/>
          </p:nvPr>
        </p:nvSpPr>
        <p:spPr>
          <a:xfrm>
            <a:off x="2982383" y="1313514"/>
            <a:ext cx="15663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71" name="Google Shape;71;p13"/>
          <p:cNvSpPr txBox="1">
            <a:spLocks noGrp="1"/>
          </p:cNvSpPr>
          <p:nvPr>
            <p:ph type="title" idx="2" hasCustomPrompt="1"/>
          </p:nvPr>
        </p:nvSpPr>
        <p:spPr>
          <a:xfrm>
            <a:off x="4595401" y="1313514"/>
            <a:ext cx="15663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72" name="Google Shape;72;p13"/>
          <p:cNvSpPr txBox="1">
            <a:spLocks noGrp="1"/>
          </p:cNvSpPr>
          <p:nvPr>
            <p:ph type="title" idx="3" hasCustomPrompt="1"/>
          </p:nvPr>
        </p:nvSpPr>
        <p:spPr>
          <a:xfrm>
            <a:off x="2982383" y="2764813"/>
            <a:ext cx="15663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73" name="Google Shape;73;p13"/>
          <p:cNvSpPr txBox="1">
            <a:spLocks noGrp="1"/>
          </p:cNvSpPr>
          <p:nvPr>
            <p:ph type="title" idx="4" hasCustomPrompt="1"/>
          </p:nvPr>
        </p:nvSpPr>
        <p:spPr>
          <a:xfrm>
            <a:off x="4595401" y="2764813"/>
            <a:ext cx="15663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74" name="Google Shape;74;p13"/>
          <p:cNvSpPr txBox="1">
            <a:spLocks noGrp="1"/>
          </p:cNvSpPr>
          <p:nvPr>
            <p:ph type="title" idx="5"/>
          </p:nvPr>
        </p:nvSpPr>
        <p:spPr>
          <a:xfrm>
            <a:off x="1278380" y="1217230"/>
            <a:ext cx="1714500" cy="320400"/>
          </a:xfrm>
          <a:prstGeom prst="rect">
            <a:avLst/>
          </a:prstGeom>
        </p:spPr>
        <p:txBody>
          <a:bodyPr spcFirstLastPara="1" wrap="square" lIns="91425" tIns="91425" rIns="91425" bIns="91425" anchor="t" anchorCtr="0">
            <a:noAutofit/>
          </a:bodyPr>
          <a:lstStyle>
            <a:lvl1pPr lvl="0" algn="r">
              <a:spcBef>
                <a:spcPts val="0"/>
              </a:spcBef>
              <a:spcAft>
                <a:spcPts val="0"/>
              </a:spcAft>
              <a:buSzPts val="2000"/>
              <a:buNone/>
              <a:defRPr sz="2000"/>
            </a:lvl1pPr>
            <a:lvl2pPr lvl="1" algn="r">
              <a:spcBef>
                <a:spcPts val="0"/>
              </a:spcBef>
              <a:spcAft>
                <a:spcPts val="0"/>
              </a:spcAft>
              <a:buSzPts val="2000"/>
              <a:buFont typeface="Poppins"/>
              <a:buNone/>
              <a:defRPr sz="2000" b="1">
                <a:latin typeface="Poppins"/>
                <a:ea typeface="Poppins"/>
                <a:cs typeface="Poppins"/>
                <a:sym typeface="Poppins"/>
              </a:defRPr>
            </a:lvl2pPr>
            <a:lvl3pPr lvl="2" algn="r">
              <a:spcBef>
                <a:spcPts val="0"/>
              </a:spcBef>
              <a:spcAft>
                <a:spcPts val="0"/>
              </a:spcAft>
              <a:buSzPts val="2000"/>
              <a:buFont typeface="Poppins"/>
              <a:buNone/>
              <a:defRPr sz="2000" b="1">
                <a:latin typeface="Poppins"/>
                <a:ea typeface="Poppins"/>
                <a:cs typeface="Poppins"/>
                <a:sym typeface="Poppins"/>
              </a:defRPr>
            </a:lvl3pPr>
            <a:lvl4pPr lvl="3" algn="r">
              <a:spcBef>
                <a:spcPts val="0"/>
              </a:spcBef>
              <a:spcAft>
                <a:spcPts val="0"/>
              </a:spcAft>
              <a:buSzPts val="2000"/>
              <a:buFont typeface="Poppins"/>
              <a:buNone/>
              <a:defRPr sz="2000" b="1">
                <a:latin typeface="Poppins"/>
                <a:ea typeface="Poppins"/>
                <a:cs typeface="Poppins"/>
                <a:sym typeface="Poppins"/>
              </a:defRPr>
            </a:lvl4pPr>
            <a:lvl5pPr lvl="4" algn="r">
              <a:spcBef>
                <a:spcPts val="0"/>
              </a:spcBef>
              <a:spcAft>
                <a:spcPts val="0"/>
              </a:spcAft>
              <a:buSzPts val="2000"/>
              <a:buFont typeface="Poppins"/>
              <a:buNone/>
              <a:defRPr sz="2000" b="1">
                <a:latin typeface="Poppins"/>
                <a:ea typeface="Poppins"/>
                <a:cs typeface="Poppins"/>
                <a:sym typeface="Poppins"/>
              </a:defRPr>
            </a:lvl5pPr>
            <a:lvl6pPr lvl="5" algn="r">
              <a:spcBef>
                <a:spcPts val="0"/>
              </a:spcBef>
              <a:spcAft>
                <a:spcPts val="0"/>
              </a:spcAft>
              <a:buSzPts val="2000"/>
              <a:buFont typeface="Poppins"/>
              <a:buNone/>
              <a:defRPr sz="2000" b="1">
                <a:latin typeface="Poppins"/>
                <a:ea typeface="Poppins"/>
                <a:cs typeface="Poppins"/>
                <a:sym typeface="Poppins"/>
              </a:defRPr>
            </a:lvl6pPr>
            <a:lvl7pPr lvl="6" algn="r">
              <a:spcBef>
                <a:spcPts val="0"/>
              </a:spcBef>
              <a:spcAft>
                <a:spcPts val="0"/>
              </a:spcAft>
              <a:buSzPts val="2000"/>
              <a:buFont typeface="Poppins"/>
              <a:buNone/>
              <a:defRPr sz="2000" b="1">
                <a:latin typeface="Poppins"/>
                <a:ea typeface="Poppins"/>
                <a:cs typeface="Poppins"/>
                <a:sym typeface="Poppins"/>
              </a:defRPr>
            </a:lvl7pPr>
            <a:lvl8pPr lvl="7" algn="r">
              <a:spcBef>
                <a:spcPts val="0"/>
              </a:spcBef>
              <a:spcAft>
                <a:spcPts val="0"/>
              </a:spcAft>
              <a:buSzPts val="2000"/>
              <a:buFont typeface="Poppins"/>
              <a:buNone/>
              <a:defRPr sz="2000" b="1">
                <a:latin typeface="Poppins"/>
                <a:ea typeface="Poppins"/>
                <a:cs typeface="Poppins"/>
                <a:sym typeface="Poppins"/>
              </a:defRPr>
            </a:lvl8pPr>
            <a:lvl9pPr lvl="8" algn="r">
              <a:spcBef>
                <a:spcPts val="0"/>
              </a:spcBef>
              <a:spcAft>
                <a:spcPts val="0"/>
              </a:spcAft>
              <a:buSzPts val="2000"/>
              <a:buFont typeface="Poppins"/>
              <a:buNone/>
              <a:defRPr sz="2000" b="1">
                <a:latin typeface="Poppins"/>
                <a:ea typeface="Poppins"/>
                <a:cs typeface="Poppins"/>
                <a:sym typeface="Poppins"/>
              </a:defRPr>
            </a:lvl9pPr>
          </a:lstStyle>
          <a:p>
            <a:endParaRPr/>
          </a:p>
        </p:txBody>
      </p:sp>
      <p:sp>
        <p:nvSpPr>
          <p:cNvPr id="75" name="Google Shape;75;p13"/>
          <p:cNvSpPr txBox="1">
            <a:spLocks noGrp="1"/>
          </p:cNvSpPr>
          <p:nvPr>
            <p:ph type="subTitle" idx="1"/>
          </p:nvPr>
        </p:nvSpPr>
        <p:spPr>
          <a:xfrm>
            <a:off x="1308980" y="1572592"/>
            <a:ext cx="1683900" cy="8331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r">
              <a:spcBef>
                <a:spcPts val="0"/>
              </a:spcBef>
              <a:spcAft>
                <a:spcPts val="0"/>
              </a:spcAft>
              <a:buSzPts val="1400"/>
              <a:buNone/>
              <a:defRPr sz="1400"/>
            </a:lvl2pPr>
            <a:lvl3pPr lvl="2" algn="r">
              <a:spcBef>
                <a:spcPts val="0"/>
              </a:spcBef>
              <a:spcAft>
                <a:spcPts val="0"/>
              </a:spcAft>
              <a:buSzPts val="1400"/>
              <a:buNone/>
              <a:defRPr sz="1400"/>
            </a:lvl3pPr>
            <a:lvl4pPr lvl="3" algn="r">
              <a:spcBef>
                <a:spcPts val="0"/>
              </a:spcBef>
              <a:spcAft>
                <a:spcPts val="0"/>
              </a:spcAft>
              <a:buSzPts val="1400"/>
              <a:buNone/>
              <a:defRPr sz="1400"/>
            </a:lvl4pPr>
            <a:lvl5pPr lvl="4" algn="r">
              <a:spcBef>
                <a:spcPts val="0"/>
              </a:spcBef>
              <a:spcAft>
                <a:spcPts val="0"/>
              </a:spcAft>
              <a:buSzPts val="1400"/>
              <a:buNone/>
              <a:defRPr sz="1400"/>
            </a:lvl5pPr>
            <a:lvl6pPr lvl="5" algn="r">
              <a:spcBef>
                <a:spcPts val="0"/>
              </a:spcBef>
              <a:spcAft>
                <a:spcPts val="0"/>
              </a:spcAft>
              <a:buSzPts val="1400"/>
              <a:buNone/>
              <a:defRPr sz="1400"/>
            </a:lvl6pPr>
            <a:lvl7pPr lvl="6" algn="r">
              <a:spcBef>
                <a:spcPts val="0"/>
              </a:spcBef>
              <a:spcAft>
                <a:spcPts val="0"/>
              </a:spcAft>
              <a:buSzPts val="1400"/>
              <a:buNone/>
              <a:defRPr sz="1400"/>
            </a:lvl7pPr>
            <a:lvl8pPr lvl="7" algn="r">
              <a:spcBef>
                <a:spcPts val="0"/>
              </a:spcBef>
              <a:spcAft>
                <a:spcPts val="0"/>
              </a:spcAft>
              <a:buSzPts val="1400"/>
              <a:buNone/>
              <a:defRPr sz="1400"/>
            </a:lvl8pPr>
            <a:lvl9pPr lvl="8" algn="r">
              <a:spcBef>
                <a:spcPts val="0"/>
              </a:spcBef>
              <a:spcAft>
                <a:spcPts val="0"/>
              </a:spcAft>
              <a:buSzPts val="1400"/>
              <a:buNone/>
              <a:defRPr sz="1400"/>
            </a:lvl9pPr>
          </a:lstStyle>
          <a:p>
            <a:endParaRPr/>
          </a:p>
        </p:txBody>
      </p:sp>
      <p:sp>
        <p:nvSpPr>
          <p:cNvPr id="76" name="Google Shape;76;p13"/>
          <p:cNvSpPr txBox="1">
            <a:spLocks noGrp="1"/>
          </p:cNvSpPr>
          <p:nvPr>
            <p:ph type="title" idx="6"/>
          </p:nvPr>
        </p:nvSpPr>
        <p:spPr>
          <a:xfrm>
            <a:off x="1278380" y="2668529"/>
            <a:ext cx="1714500" cy="32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algn="r" rtl="0">
              <a:spcBef>
                <a:spcPts val="0"/>
              </a:spcBef>
              <a:spcAft>
                <a:spcPts val="0"/>
              </a:spcAft>
              <a:buSzPts val="2000"/>
              <a:buFont typeface="Poppins"/>
              <a:buNone/>
              <a:defRPr sz="2000" b="1">
                <a:latin typeface="Poppins"/>
                <a:ea typeface="Poppins"/>
                <a:cs typeface="Poppins"/>
                <a:sym typeface="Poppins"/>
              </a:defRPr>
            </a:lvl2pPr>
            <a:lvl3pPr lvl="2" algn="r" rtl="0">
              <a:spcBef>
                <a:spcPts val="0"/>
              </a:spcBef>
              <a:spcAft>
                <a:spcPts val="0"/>
              </a:spcAft>
              <a:buSzPts val="2000"/>
              <a:buFont typeface="Poppins"/>
              <a:buNone/>
              <a:defRPr sz="2000" b="1">
                <a:latin typeface="Poppins"/>
                <a:ea typeface="Poppins"/>
                <a:cs typeface="Poppins"/>
                <a:sym typeface="Poppins"/>
              </a:defRPr>
            </a:lvl3pPr>
            <a:lvl4pPr lvl="3" algn="r" rtl="0">
              <a:spcBef>
                <a:spcPts val="0"/>
              </a:spcBef>
              <a:spcAft>
                <a:spcPts val="0"/>
              </a:spcAft>
              <a:buSzPts val="2000"/>
              <a:buFont typeface="Poppins"/>
              <a:buNone/>
              <a:defRPr sz="2000" b="1">
                <a:latin typeface="Poppins"/>
                <a:ea typeface="Poppins"/>
                <a:cs typeface="Poppins"/>
                <a:sym typeface="Poppins"/>
              </a:defRPr>
            </a:lvl4pPr>
            <a:lvl5pPr lvl="4" algn="r" rtl="0">
              <a:spcBef>
                <a:spcPts val="0"/>
              </a:spcBef>
              <a:spcAft>
                <a:spcPts val="0"/>
              </a:spcAft>
              <a:buSzPts val="2000"/>
              <a:buFont typeface="Poppins"/>
              <a:buNone/>
              <a:defRPr sz="2000" b="1">
                <a:latin typeface="Poppins"/>
                <a:ea typeface="Poppins"/>
                <a:cs typeface="Poppins"/>
                <a:sym typeface="Poppins"/>
              </a:defRPr>
            </a:lvl5pPr>
            <a:lvl6pPr lvl="5" algn="r" rtl="0">
              <a:spcBef>
                <a:spcPts val="0"/>
              </a:spcBef>
              <a:spcAft>
                <a:spcPts val="0"/>
              </a:spcAft>
              <a:buSzPts val="2000"/>
              <a:buFont typeface="Poppins"/>
              <a:buNone/>
              <a:defRPr sz="2000" b="1">
                <a:latin typeface="Poppins"/>
                <a:ea typeface="Poppins"/>
                <a:cs typeface="Poppins"/>
                <a:sym typeface="Poppins"/>
              </a:defRPr>
            </a:lvl6pPr>
            <a:lvl7pPr lvl="6" algn="r" rtl="0">
              <a:spcBef>
                <a:spcPts val="0"/>
              </a:spcBef>
              <a:spcAft>
                <a:spcPts val="0"/>
              </a:spcAft>
              <a:buSzPts val="2000"/>
              <a:buFont typeface="Poppins"/>
              <a:buNone/>
              <a:defRPr sz="2000" b="1">
                <a:latin typeface="Poppins"/>
                <a:ea typeface="Poppins"/>
                <a:cs typeface="Poppins"/>
                <a:sym typeface="Poppins"/>
              </a:defRPr>
            </a:lvl7pPr>
            <a:lvl8pPr lvl="7" algn="r" rtl="0">
              <a:spcBef>
                <a:spcPts val="0"/>
              </a:spcBef>
              <a:spcAft>
                <a:spcPts val="0"/>
              </a:spcAft>
              <a:buSzPts val="2000"/>
              <a:buFont typeface="Poppins"/>
              <a:buNone/>
              <a:defRPr sz="2000" b="1">
                <a:latin typeface="Poppins"/>
                <a:ea typeface="Poppins"/>
                <a:cs typeface="Poppins"/>
                <a:sym typeface="Poppins"/>
              </a:defRPr>
            </a:lvl8pPr>
            <a:lvl9pPr lvl="8" algn="r" rtl="0">
              <a:spcBef>
                <a:spcPts val="0"/>
              </a:spcBef>
              <a:spcAft>
                <a:spcPts val="0"/>
              </a:spcAft>
              <a:buSzPts val="2000"/>
              <a:buFont typeface="Poppins"/>
              <a:buNone/>
              <a:defRPr sz="2000" b="1">
                <a:latin typeface="Poppins"/>
                <a:ea typeface="Poppins"/>
                <a:cs typeface="Poppins"/>
                <a:sym typeface="Poppins"/>
              </a:defRPr>
            </a:lvl9pPr>
          </a:lstStyle>
          <a:p>
            <a:endParaRPr/>
          </a:p>
        </p:txBody>
      </p:sp>
      <p:sp>
        <p:nvSpPr>
          <p:cNvPr id="77" name="Google Shape;77;p13"/>
          <p:cNvSpPr txBox="1">
            <a:spLocks noGrp="1"/>
          </p:cNvSpPr>
          <p:nvPr>
            <p:ph type="subTitle" idx="7"/>
          </p:nvPr>
        </p:nvSpPr>
        <p:spPr>
          <a:xfrm>
            <a:off x="1308980" y="3023890"/>
            <a:ext cx="1683900" cy="83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8" name="Google Shape;78;p13"/>
          <p:cNvSpPr txBox="1">
            <a:spLocks noGrp="1"/>
          </p:cNvSpPr>
          <p:nvPr>
            <p:ph type="title" idx="8"/>
          </p:nvPr>
        </p:nvSpPr>
        <p:spPr>
          <a:xfrm>
            <a:off x="6151120" y="1217230"/>
            <a:ext cx="1714500" cy="320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Font typeface="Poppins"/>
              <a:buNone/>
              <a:defRPr sz="2000" b="1">
                <a:latin typeface="Poppins"/>
                <a:ea typeface="Poppins"/>
                <a:cs typeface="Poppins"/>
                <a:sym typeface="Poppins"/>
              </a:defRPr>
            </a:lvl2pPr>
            <a:lvl3pPr lvl="2" rtl="0">
              <a:spcBef>
                <a:spcPts val="0"/>
              </a:spcBef>
              <a:spcAft>
                <a:spcPts val="0"/>
              </a:spcAft>
              <a:buSzPts val="2000"/>
              <a:buFont typeface="Poppins"/>
              <a:buNone/>
              <a:defRPr sz="2000" b="1">
                <a:latin typeface="Poppins"/>
                <a:ea typeface="Poppins"/>
                <a:cs typeface="Poppins"/>
                <a:sym typeface="Poppins"/>
              </a:defRPr>
            </a:lvl3pPr>
            <a:lvl4pPr lvl="3" rtl="0">
              <a:spcBef>
                <a:spcPts val="0"/>
              </a:spcBef>
              <a:spcAft>
                <a:spcPts val="0"/>
              </a:spcAft>
              <a:buSzPts val="2000"/>
              <a:buFont typeface="Poppins"/>
              <a:buNone/>
              <a:defRPr sz="2000" b="1">
                <a:latin typeface="Poppins"/>
                <a:ea typeface="Poppins"/>
                <a:cs typeface="Poppins"/>
                <a:sym typeface="Poppins"/>
              </a:defRPr>
            </a:lvl4pPr>
            <a:lvl5pPr lvl="4" rtl="0">
              <a:spcBef>
                <a:spcPts val="0"/>
              </a:spcBef>
              <a:spcAft>
                <a:spcPts val="0"/>
              </a:spcAft>
              <a:buSzPts val="2000"/>
              <a:buFont typeface="Poppins"/>
              <a:buNone/>
              <a:defRPr sz="2000" b="1">
                <a:latin typeface="Poppins"/>
                <a:ea typeface="Poppins"/>
                <a:cs typeface="Poppins"/>
                <a:sym typeface="Poppins"/>
              </a:defRPr>
            </a:lvl5pPr>
            <a:lvl6pPr lvl="5" rtl="0">
              <a:spcBef>
                <a:spcPts val="0"/>
              </a:spcBef>
              <a:spcAft>
                <a:spcPts val="0"/>
              </a:spcAft>
              <a:buSzPts val="2000"/>
              <a:buFont typeface="Poppins"/>
              <a:buNone/>
              <a:defRPr sz="2000" b="1">
                <a:latin typeface="Poppins"/>
                <a:ea typeface="Poppins"/>
                <a:cs typeface="Poppins"/>
                <a:sym typeface="Poppins"/>
              </a:defRPr>
            </a:lvl6pPr>
            <a:lvl7pPr lvl="6" rtl="0">
              <a:spcBef>
                <a:spcPts val="0"/>
              </a:spcBef>
              <a:spcAft>
                <a:spcPts val="0"/>
              </a:spcAft>
              <a:buSzPts val="2000"/>
              <a:buFont typeface="Poppins"/>
              <a:buNone/>
              <a:defRPr sz="2000" b="1">
                <a:latin typeface="Poppins"/>
                <a:ea typeface="Poppins"/>
                <a:cs typeface="Poppins"/>
                <a:sym typeface="Poppins"/>
              </a:defRPr>
            </a:lvl7pPr>
            <a:lvl8pPr lvl="7" rtl="0">
              <a:spcBef>
                <a:spcPts val="0"/>
              </a:spcBef>
              <a:spcAft>
                <a:spcPts val="0"/>
              </a:spcAft>
              <a:buSzPts val="2000"/>
              <a:buFont typeface="Poppins"/>
              <a:buNone/>
              <a:defRPr sz="2000" b="1">
                <a:latin typeface="Poppins"/>
                <a:ea typeface="Poppins"/>
                <a:cs typeface="Poppins"/>
                <a:sym typeface="Poppins"/>
              </a:defRPr>
            </a:lvl8pPr>
            <a:lvl9pPr lvl="8" rtl="0">
              <a:spcBef>
                <a:spcPts val="0"/>
              </a:spcBef>
              <a:spcAft>
                <a:spcPts val="0"/>
              </a:spcAft>
              <a:buSzPts val="2000"/>
              <a:buFont typeface="Poppins"/>
              <a:buNone/>
              <a:defRPr sz="2000" b="1">
                <a:latin typeface="Poppins"/>
                <a:ea typeface="Poppins"/>
                <a:cs typeface="Poppins"/>
                <a:sym typeface="Poppins"/>
              </a:defRPr>
            </a:lvl9pPr>
          </a:lstStyle>
          <a:p>
            <a:endParaRPr/>
          </a:p>
        </p:txBody>
      </p:sp>
      <p:sp>
        <p:nvSpPr>
          <p:cNvPr id="79" name="Google Shape;79;p13"/>
          <p:cNvSpPr txBox="1">
            <a:spLocks noGrp="1"/>
          </p:cNvSpPr>
          <p:nvPr>
            <p:ph type="subTitle" idx="9"/>
          </p:nvPr>
        </p:nvSpPr>
        <p:spPr>
          <a:xfrm>
            <a:off x="6151120" y="1572592"/>
            <a:ext cx="1683900" cy="8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0" name="Google Shape;80;p13"/>
          <p:cNvSpPr txBox="1">
            <a:spLocks noGrp="1"/>
          </p:cNvSpPr>
          <p:nvPr>
            <p:ph type="title" idx="13"/>
          </p:nvPr>
        </p:nvSpPr>
        <p:spPr>
          <a:xfrm>
            <a:off x="6151120" y="2668529"/>
            <a:ext cx="1714500" cy="320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Font typeface="Poppins"/>
              <a:buNone/>
              <a:defRPr sz="2000" b="1">
                <a:latin typeface="Poppins"/>
                <a:ea typeface="Poppins"/>
                <a:cs typeface="Poppins"/>
                <a:sym typeface="Poppins"/>
              </a:defRPr>
            </a:lvl2pPr>
            <a:lvl3pPr lvl="2" rtl="0">
              <a:spcBef>
                <a:spcPts val="0"/>
              </a:spcBef>
              <a:spcAft>
                <a:spcPts val="0"/>
              </a:spcAft>
              <a:buSzPts val="2000"/>
              <a:buFont typeface="Poppins"/>
              <a:buNone/>
              <a:defRPr sz="2000" b="1">
                <a:latin typeface="Poppins"/>
                <a:ea typeface="Poppins"/>
                <a:cs typeface="Poppins"/>
                <a:sym typeface="Poppins"/>
              </a:defRPr>
            </a:lvl3pPr>
            <a:lvl4pPr lvl="3" rtl="0">
              <a:spcBef>
                <a:spcPts val="0"/>
              </a:spcBef>
              <a:spcAft>
                <a:spcPts val="0"/>
              </a:spcAft>
              <a:buSzPts val="2000"/>
              <a:buFont typeface="Poppins"/>
              <a:buNone/>
              <a:defRPr sz="2000" b="1">
                <a:latin typeface="Poppins"/>
                <a:ea typeface="Poppins"/>
                <a:cs typeface="Poppins"/>
                <a:sym typeface="Poppins"/>
              </a:defRPr>
            </a:lvl4pPr>
            <a:lvl5pPr lvl="4" rtl="0">
              <a:spcBef>
                <a:spcPts val="0"/>
              </a:spcBef>
              <a:spcAft>
                <a:spcPts val="0"/>
              </a:spcAft>
              <a:buSzPts val="2000"/>
              <a:buFont typeface="Poppins"/>
              <a:buNone/>
              <a:defRPr sz="2000" b="1">
                <a:latin typeface="Poppins"/>
                <a:ea typeface="Poppins"/>
                <a:cs typeface="Poppins"/>
                <a:sym typeface="Poppins"/>
              </a:defRPr>
            </a:lvl5pPr>
            <a:lvl6pPr lvl="5" rtl="0">
              <a:spcBef>
                <a:spcPts val="0"/>
              </a:spcBef>
              <a:spcAft>
                <a:spcPts val="0"/>
              </a:spcAft>
              <a:buSzPts val="2000"/>
              <a:buFont typeface="Poppins"/>
              <a:buNone/>
              <a:defRPr sz="2000" b="1">
                <a:latin typeface="Poppins"/>
                <a:ea typeface="Poppins"/>
                <a:cs typeface="Poppins"/>
                <a:sym typeface="Poppins"/>
              </a:defRPr>
            </a:lvl6pPr>
            <a:lvl7pPr lvl="6" rtl="0">
              <a:spcBef>
                <a:spcPts val="0"/>
              </a:spcBef>
              <a:spcAft>
                <a:spcPts val="0"/>
              </a:spcAft>
              <a:buSzPts val="2000"/>
              <a:buFont typeface="Poppins"/>
              <a:buNone/>
              <a:defRPr sz="2000" b="1">
                <a:latin typeface="Poppins"/>
                <a:ea typeface="Poppins"/>
                <a:cs typeface="Poppins"/>
                <a:sym typeface="Poppins"/>
              </a:defRPr>
            </a:lvl7pPr>
            <a:lvl8pPr lvl="7" rtl="0">
              <a:spcBef>
                <a:spcPts val="0"/>
              </a:spcBef>
              <a:spcAft>
                <a:spcPts val="0"/>
              </a:spcAft>
              <a:buSzPts val="2000"/>
              <a:buFont typeface="Poppins"/>
              <a:buNone/>
              <a:defRPr sz="2000" b="1">
                <a:latin typeface="Poppins"/>
                <a:ea typeface="Poppins"/>
                <a:cs typeface="Poppins"/>
                <a:sym typeface="Poppins"/>
              </a:defRPr>
            </a:lvl8pPr>
            <a:lvl9pPr lvl="8" rtl="0">
              <a:spcBef>
                <a:spcPts val="0"/>
              </a:spcBef>
              <a:spcAft>
                <a:spcPts val="0"/>
              </a:spcAft>
              <a:buSzPts val="2000"/>
              <a:buFont typeface="Poppins"/>
              <a:buNone/>
              <a:defRPr sz="2000" b="1">
                <a:latin typeface="Poppins"/>
                <a:ea typeface="Poppins"/>
                <a:cs typeface="Poppins"/>
                <a:sym typeface="Poppins"/>
              </a:defRPr>
            </a:lvl9pPr>
          </a:lstStyle>
          <a:p>
            <a:endParaRPr/>
          </a:p>
        </p:txBody>
      </p:sp>
      <p:sp>
        <p:nvSpPr>
          <p:cNvPr id="81" name="Google Shape;81;p13"/>
          <p:cNvSpPr txBox="1">
            <a:spLocks noGrp="1"/>
          </p:cNvSpPr>
          <p:nvPr>
            <p:ph type="subTitle" idx="14"/>
          </p:nvPr>
        </p:nvSpPr>
        <p:spPr>
          <a:xfrm>
            <a:off x="6151120" y="3023890"/>
            <a:ext cx="1683900" cy="8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2" name="Google Shape;82;p13"/>
          <p:cNvSpPr/>
          <p:nvPr/>
        </p:nvSpPr>
        <p:spPr>
          <a:xfrm rot="-5400000">
            <a:off x="-1053707" y="4038617"/>
            <a:ext cx="3538424" cy="1680913"/>
          </a:xfrm>
          <a:custGeom>
            <a:avLst/>
            <a:gdLst/>
            <a:ahLst/>
            <a:cxnLst/>
            <a:rect l="l" t="t" r="r" b="b"/>
            <a:pathLst>
              <a:path w="75418" h="35827" extrusionOk="0">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rgbClr val="556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rot="8860158">
            <a:off x="-1598726" y="-557524"/>
            <a:ext cx="4628457" cy="1998311"/>
          </a:xfrm>
          <a:custGeom>
            <a:avLst/>
            <a:gdLst/>
            <a:ahLst/>
            <a:cxnLst/>
            <a:rect l="l" t="t" r="r" b="b"/>
            <a:pathLst>
              <a:path w="81085" h="35008" extrusionOk="0">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rot="5400000">
            <a:off x="7283310" y="2577969"/>
            <a:ext cx="2845784" cy="2833369"/>
          </a:xfrm>
          <a:custGeom>
            <a:avLst/>
            <a:gdLst/>
            <a:ahLst/>
            <a:cxnLst/>
            <a:rect l="l" t="t" r="r" b="b"/>
            <a:pathLst>
              <a:path w="58450" h="58195" extrusionOk="0">
                <a:moveTo>
                  <a:pt x="4171" y="0"/>
                </a:moveTo>
                <a:cubicBezTo>
                  <a:pt x="4171" y="0"/>
                  <a:pt x="1" y="15822"/>
                  <a:pt x="11143" y="25850"/>
                </a:cubicBezTo>
                <a:cubicBezTo>
                  <a:pt x="20248" y="34064"/>
                  <a:pt x="32950" y="29830"/>
                  <a:pt x="40240" y="37725"/>
                </a:cubicBezTo>
                <a:cubicBezTo>
                  <a:pt x="47498" y="45620"/>
                  <a:pt x="43169" y="58004"/>
                  <a:pt x="58450" y="58195"/>
                </a:cubicBezTo>
                <a:lnTo>
                  <a:pt x="584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rot="6542868" flipH="1">
            <a:off x="5845114" y="-3395354"/>
            <a:ext cx="1933621" cy="6684554"/>
          </a:xfrm>
          <a:custGeom>
            <a:avLst/>
            <a:gdLst/>
            <a:ahLst/>
            <a:cxnLst/>
            <a:rect l="l" t="t" r="r" b="b"/>
            <a:pathLst>
              <a:path w="20599" h="71211" extrusionOk="0">
                <a:moveTo>
                  <a:pt x="1975" y="0"/>
                </a:moveTo>
                <a:cubicBezTo>
                  <a:pt x="1975" y="0"/>
                  <a:pt x="9551" y="3566"/>
                  <a:pt x="9742" y="16714"/>
                </a:cubicBezTo>
                <a:cubicBezTo>
                  <a:pt x="9902" y="27538"/>
                  <a:pt x="1" y="41768"/>
                  <a:pt x="1" y="53706"/>
                </a:cubicBezTo>
                <a:cubicBezTo>
                  <a:pt x="1" y="70095"/>
                  <a:pt x="15368" y="71211"/>
                  <a:pt x="19555" y="71211"/>
                </a:cubicBezTo>
                <a:cubicBezTo>
                  <a:pt x="20216" y="71211"/>
                  <a:pt x="20598" y="71183"/>
                  <a:pt x="20598" y="71183"/>
                </a:cubicBezTo>
                <a:lnTo>
                  <a:pt x="20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70000" y="420700"/>
            <a:ext cx="8047800" cy="841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000"/>
              <a:buFont typeface="Poppins"/>
              <a:buNone/>
              <a:defRPr sz="3000" b="1">
                <a:latin typeface="Poppins"/>
                <a:ea typeface="Poppins"/>
                <a:cs typeface="Poppins"/>
                <a:sym typeface="Poppins"/>
              </a:defRPr>
            </a:lvl1pPr>
            <a:lvl2pPr lvl="1">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2pPr>
            <a:lvl3pPr lvl="2">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3pPr>
            <a:lvl4pPr lvl="3">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4pPr>
            <a:lvl5pPr lvl="4">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5pPr>
            <a:lvl6pPr lvl="5">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6pPr>
            <a:lvl7pPr lvl="6">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7pPr>
            <a:lvl8pPr lvl="7">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8pPr>
            <a:lvl9pPr lvl="8">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9pPr>
          </a:lstStyle>
          <a:p>
            <a:endParaRPr/>
          </a:p>
        </p:txBody>
      </p:sp>
      <p:sp>
        <p:nvSpPr>
          <p:cNvPr id="7" name="Google Shape;7;p1"/>
          <p:cNvSpPr txBox="1">
            <a:spLocks noGrp="1"/>
          </p:cNvSpPr>
          <p:nvPr>
            <p:ph type="body" idx="1"/>
          </p:nvPr>
        </p:nvSpPr>
        <p:spPr>
          <a:xfrm>
            <a:off x="705700" y="1329975"/>
            <a:ext cx="7912200" cy="35013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SzPts val="1500"/>
              <a:buFont typeface="Poppins"/>
              <a:buChar char="●"/>
              <a:defRPr sz="1500">
                <a:latin typeface="Poppins"/>
                <a:ea typeface="Poppins"/>
                <a:cs typeface="Poppins"/>
                <a:sym typeface="Poppins"/>
              </a:defRPr>
            </a:lvl1pPr>
            <a:lvl2pPr marL="914400" lvl="1" indent="-323850">
              <a:spcBef>
                <a:spcPts val="0"/>
              </a:spcBef>
              <a:spcAft>
                <a:spcPts val="0"/>
              </a:spcAft>
              <a:buSzPts val="1500"/>
              <a:buFont typeface="Poppins"/>
              <a:buChar char="○"/>
              <a:defRPr sz="1500">
                <a:latin typeface="Poppins"/>
                <a:ea typeface="Poppins"/>
                <a:cs typeface="Poppins"/>
                <a:sym typeface="Poppins"/>
              </a:defRPr>
            </a:lvl2pPr>
            <a:lvl3pPr marL="1371600" lvl="2" indent="-323850">
              <a:spcBef>
                <a:spcPts val="0"/>
              </a:spcBef>
              <a:spcAft>
                <a:spcPts val="0"/>
              </a:spcAft>
              <a:buSzPts val="1500"/>
              <a:buFont typeface="Poppins"/>
              <a:buChar char="■"/>
              <a:defRPr sz="1500">
                <a:latin typeface="Poppins"/>
                <a:ea typeface="Poppins"/>
                <a:cs typeface="Poppins"/>
                <a:sym typeface="Poppins"/>
              </a:defRPr>
            </a:lvl3pPr>
            <a:lvl4pPr marL="1828800" lvl="3" indent="-323850">
              <a:spcBef>
                <a:spcPts val="0"/>
              </a:spcBef>
              <a:spcAft>
                <a:spcPts val="0"/>
              </a:spcAft>
              <a:buSzPts val="1500"/>
              <a:buFont typeface="Poppins"/>
              <a:buChar char="●"/>
              <a:defRPr sz="1500">
                <a:latin typeface="Poppins"/>
                <a:ea typeface="Poppins"/>
                <a:cs typeface="Poppins"/>
                <a:sym typeface="Poppins"/>
              </a:defRPr>
            </a:lvl4pPr>
            <a:lvl5pPr marL="2286000" lvl="4" indent="-323850">
              <a:spcBef>
                <a:spcPts val="0"/>
              </a:spcBef>
              <a:spcAft>
                <a:spcPts val="0"/>
              </a:spcAft>
              <a:buSzPts val="1500"/>
              <a:buFont typeface="Poppins"/>
              <a:buChar char="○"/>
              <a:defRPr sz="1500">
                <a:latin typeface="Poppins"/>
                <a:ea typeface="Poppins"/>
                <a:cs typeface="Poppins"/>
                <a:sym typeface="Poppins"/>
              </a:defRPr>
            </a:lvl5pPr>
            <a:lvl6pPr marL="2743200" lvl="5" indent="-323850">
              <a:spcBef>
                <a:spcPts val="0"/>
              </a:spcBef>
              <a:spcAft>
                <a:spcPts val="0"/>
              </a:spcAft>
              <a:buSzPts val="1500"/>
              <a:buFont typeface="Poppins"/>
              <a:buChar char="■"/>
              <a:defRPr sz="1500">
                <a:latin typeface="Poppins"/>
                <a:ea typeface="Poppins"/>
                <a:cs typeface="Poppins"/>
                <a:sym typeface="Poppins"/>
              </a:defRPr>
            </a:lvl6pPr>
            <a:lvl7pPr marL="3200400" lvl="6" indent="-323850">
              <a:spcBef>
                <a:spcPts val="0"/>
              </a:spcBef>
              <a:spcAft>
                <a:spcPts val="0"/>
              </a:spcAft>
              <a:buSzPts val="1500"/>
              <a:buFont typeface="Poppins"/>
              <a:buChar char="●"/>
              <a:defRPr sz="1500">
                <a:latin typeface="Poppins"/>
                <a:ea typeface="Poppins"/>
                <a:cs typeface="Poppins"/>
                <a:sym typeface="Poppins"/>
              </a:defRPr>
            </a:lvl7pPr>
            <a:lvl8pPr marL="3657600" lvl="7" indent="-323850">
              <a:spcBef>
                <a:spcPts val="0"/>
              </a:spcBef>
              <a:spcAft>
                <a:spcPts val="0"/>
              </a:spcAft>
              <a:buSzPts val="1500"/>
              <a:buFont typeface="Poppins"/>
              <a:buChar char="○"/>
              <a:defRPr sz="1500">
                <a:latin typeface="Poppins"/>
                <a:ea typeface="Poppins"/>
                <a:cs typeface="Poppins"/>
                <a:sym typeface="Poppins"/>
              </a:defRPr>
            </a:lvl8pPr>
            <a:lvl9pPr marL="4114800" lvl="8" indent="-323850">
              <a:spcBef>
                <a:spcPts val="0"/>
              </a:spcBef>
              <a:spcAft>
                <a:spcPts val="0"/>
              </a:spcAft>
              <a:buSzPts val="1500"/>
              <a:buFont typeface="Poppins"/>
              <a:buChar char="■"/>
              <a:defRPr sz="1500">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1" r:id="rId10"/>
    <p:sldLayoutId id="2147483662" r:id="rId11"/>
    <p:sldLayoutId id="2147483663" r:id="rId12"/>
    <p:sldLayoutId id="2147483667" r:id="rId13"/>
    <p:sldLayoutId id="2147483668" r:id="rId14"/>
    <p:sldLayoutId id="2147483669" r:id="rId15"/>
    <p:sldLayoutId id="2147483670"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44.svg"/><Relationship Id="rId3" Type="http://schemas.microsoft.com/office/2007/relationships/media" Target="../media/media4.mp4"/><Relationship Id="rId7" Type="http://schemas.openxmlformats.org/officeDocument/2006/relationships/slideLayout" Target="../slideLayouts/slideLayout13.xml"/><Relationship Id="rId12" Type="http://schemas.openxmlformats.org/officeDocument/2006/relationships/image" Target="../media/image4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42.png"/><Relationship Id="rId5" Type="http://schemas.microsoft.com/office/2007/relationships/media" Target="../media/media5.mp4"/><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video" Target="../media/media4.mp4"/><Relationship Id="rId9" Type="http://schemas.openxmlformats.org/officeDocument/2006/relationships/image" Target="../media/image40.pn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en.wikipedia.org/wiki/Stationary_process" TargetMode="External"/><Relationship Id="rId5" Type="http://schemas.openxmlformats.org/officeDocument/2006/relationships/image" Target="../media/image49.png"/><Relationship Id="rId4" Type="http://schemas.openxmlformats.org/officeDocument/2006/relationships/image" Target="../media/image48.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jpg"/></Relationships>
</file>

<file path=ppt/slides/_rels/slide1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jp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jp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g"/><Relationship Id="rId7" Type="http://schemas.openxmlformats.org/officeDocument/2006/relationships/image" Target="../media/image68.sv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jpg"/><Relationship Id="rId9" Type="http://schemas.openxmlformats.org/officeDocument/2006/relationships/image" Target="../media/image7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juhi1994/superstore"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svg"/><Relationship Id="rId4" Type="http://schemas.openxmlformats.org/officeDocument/2006/relationships/notesSlide" Target="../notesSlides/notesSlide7.xm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slideLayout" Target="../slideLayouts/slideLayout4.xml"/><Relationship Id="rId7" Type="http://schemas.openxmlformats.org/officeDocument/2006/relationships/image" Target="../media/image31.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jp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notesSlide" Target="../notesSlides/notesSlide8.xml"/><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ctrTitle"/>
          </p:nvPr>
        </p:nvSpPr>
        <p:spPr>
          <a:xfrm>
            <a:off x="1187100" y="1658458"/>
            <a:ext cx="6769800" cy="167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Time-Series Analysis</a:t>
            </a:r>
            <a:endParaRPr dirty="0"/>
          </a:p>
        </p:txBody>
      </p:sp>
      <p:sp>
        <p:nvSpPr>
          <p:cNvPr id="216" name="Google Shape;216;p32"/>
          <p:cNvSpPr txBox="1">
            <a:spLocks noGrp="1"/>
          </p:cNvSpPr>
          <p:nvPr>
            <p:ph type="subTitle" idx="1"/>
          </p:nvPr>
        </p:nvSpPr>
        <p:spPr>
          <a:xfrm>
            <a:off x="2529450" y="3276058"/>
            <a:ext cx="40851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Retail sales data</a:t>
            </a:r>
            <a:endParaRPr dirty="0"/>
          </a:p>
        </p:txBody>
      </p:sp>
      <p:grpSp>
        <p:nvGrpSpPr>
          <p:cNvPr id="217" name="Google Shape;217;p32"/>
          <p:cNvGrpSpPr/>
          <p:nvPr/>
        </p:nvGrpSpPr>
        <p:grpSpPr>
          <a:xfrm rot="17783708">
            <a:off x="8371177" y="1402619"/>
            <a:ext cx="390267" cy="148703"/>
            <a:chOff x="6011210" y="4335013"/>
            <a:chExt cx="671559" cy="255924"/>
          </a:xfrm>
        </p:grpSpPr>
        <p:sp>
          <p:nvSpPr>
            <p:cNvPr id="218" name="Google Shape;218;p32"/>
            <p:cNvSpPr/>
            <p:nvPr/>
          </p:nvSpPr>
          <p:spPr>
            <a:xfrm rot="5400000">
              <a:off x="6424541" y="4332709"/>
              <a:ext cx="255924" cy="260532"/>
            </a:xfrm>
            <a:custGeom>
              <a:avLst/>
              <a:gdLst/>
              <a:ahLst/>
              <a:cxnLst/>
              <a:rect l="l" t="t" r="r" b="b"/>
              <a:pathLst>
                <a:path w="1784" h="1816" extrusionOk="0">
                  <a:moveTo>
                    <a:pt x="892" y="1"/>
                  </a:moveTo>
                  <a:cubicBezTo>
                    <a:pt x="383" y="1"/>
                    <a:pt x="1" y="415"/>
                    <a:pt x="1" y="892"/>
                  </a:cubicBezTo>
                  <a:cubicBezTo>
                    <a:pt x="1" y="1402"/>
                    <a:pt x="383" y="1815"/>
                    <a:pt x="892" y="1815"/>
                  </a:cubicBezTo>
                  <a:cubicBezTo>
                    <a:pt x="1402" y="1815"/>
                    <a:pt x="1784" y="1402"/>
                    <a:pt x="1784" y="892"/>
                  </a:cubicBezTo>
                  <a:cubicBezTo>
                    <a:pt x="1784" y="415"/>
                    <a:pt x="1402" y="1"/>
                    <a:pt x="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5400000">
              <a:off x="6013515" y="4332709"/>
              <a:ext cx="255924" cy="260532"/>
            </a:xfrm>
            <a:custGeom>
              <a:avLst/>
              <a:gdLst/>
              <a:ahLst/>
              <a:cxnLst/>
              <a:rect l="l" t="t" r="r" b="b"/>
              <a:pathLst>
                <a:path w="1784" h="1816" extrusionOk="0">
                  <a:moveTo>
                    <a:pt x="892" y="1"/>
                  </a:moveTo>
                  <a:cubicBezTo>
                    <a:pt x="383" y="1"/>
                    <a:pt x="1" y="383"/>
                    <a:pt x="1" y="892"/>
                  </a:cubicBezTo>
                  <a:cubicBezTo>
                    <a:pt x="1" y="1402"/>
                    <a:pt x="383" y="1816"/>
                    <a:pt x="892" y="1816"/>
                  </a:cubicBezTo>
                  <a:cubicBezTo>
                    <a:pt x="1402" y="1816"/>
                    <a:pt x="1784" y="1402"/>
                    <a:pt x="1784" y="892"/>
                  </a:cubicBezTo>
                  <a:cubicBezTo>
                    <a:pt x="1784" y="383"/>
                    <a:pt x="1402" y="1"/>
                    <a:pt x="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Scatterplot">
            <a:extLst>
              <a:ext uri="{FF2B5EF4-FFF2-40B4-BE49-F238E27FC236}">
                <a16:creationId xmlns:a16="http://schemas.microsoft.com/office/drawing/2014/main" id="{895AD6F8-7ADA-4246-AA32-5E3072A05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4780" y="1180577"/>
            <a:ext cx="1688691" cy="1688691"/>
          </a:xfrm>
          <a:prstGeom prst="rect">
            <a:avLst/>
          </a:prstGeom>
        </p:spPr>
      </p:pic>
      <p:pic>
        <p:nvPicPr>
          <p:cNvPr id="5" name="Graphic 4" descr="Dollar">
            <a:extLst>
              <a:ext uri="{FF2B5EF4-FFF2-40B4-BE49-F238E27FC236}">
                <a16:creationId xmlns:a16="http://schemas.microsoft.com/office/drawing/2014/main" id="{65156286-4595-4BB5-89B0-427433AF02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6815" y="3722979"/>
            <a:ext cx="610286" cy="610286"/>
          </a:xfrm>
          <a:prstGeom prst="rect">
            <a:avLst/>
          </a:prstGeom>
        </p:spPr>
      </p:pic>
      <p:pic>
        <p:nvPicPr>
          <p:cNvPr id="7" name="Graphic 6" descr="Shopping bag">
            <a:extLst>
              <a:ext uri="{FF2B5EF4-FFF2-40B4-BE49-F238E27FC236}">
                <a16:creationId xmlns:a16="http://schemas.microsoft.com/office/drawing/2014/main" id="{848CD6C3-5A19-47B8-8B4B-DF493CD209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9964" y="3004154"/>
            <a:ext cx="1611724" cy="1611724"/>
          </a:xfrm>
          <a:prstGeom prst="rect">
            <a:avLst/>
          </a:prstGeom>
        </p:spPr>
      </p:pic>
      <p:pic>
        <p:nvPicPr>
          <p:cNvPr id="9" name="Graphic 8" descr="Clock">
            <a:extLst>
              <a:ext uri="{FF2B5EF4-FFF2-40B4-BE49-F238E27FC236}">
                <a16:creationId xmlns:a16="http://schemas.microsoft.com/office/drawing/2014/main" id="{07130866-274A-44B8-AE45-63624AA2E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3378" y="1961361"/>
            <a:ext cx="1493019" cy="14930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 name="bandicam 2020-12-02 11-31-46-309">
            <a:hlinkClick r:id="" action="ppaction://media"/>
            <a:extLst>
              <a:ext uri="{FF2B5EF4-FFF2-40B4-BE49-F238E27FC236}">
                <a16:creationId xmlns:a16="http://schemas.microsoft.com/office/drawing/2014/main" id="{27F5C45B-CA00-4E84-A341-CF566F603A2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97329" y="2113506"/>
            <a:ext cx="3776143" cy="1964774"/>
          </a:xfrm>
          <a:prstGeom prst="rect">
            <a:avLst/>
          </a:prstGeom>
        </p:spPr>
      </p:pic>
      <p:pic>
        <p:nvPicPr>
          <p:cNvPr id="7" name="bandicam 2020-12-02 11-32-18-603">
            <a:hlinkClick r:id="" action="ppaction://media"/>
            <a:extLst>
              <a:ext uri="{FF2B5EF4-FFF2-40B4-BE49-F238E27FC236}">
                <a16:creationId xmlns:a16="http://schemas.microsoft.com/office/drawing/2014/main" id="{0DFD7C1B-08EC-4867-B727-1EF27B44367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267378" y="508962"/>
            <a:ext cx="4048128" cy="2106292"/>
          </a:xfrm>
          <a:prstGeom prst="rect">
            <a:avLst/>
          </a:prstGeom>
        </p:spPr>
      </p:pic>
      <p:grpSp>
        <p:nvGrpSpPr>
          <p:cNvPr id="1275" name="Google Shape;1275;p38"/>
          <p:cNvGrpSpPr/>
          <p:nvPr/>
        </p:nvGrpSpPr>
        <p:grpSpPr>
          <a:xfrm rot="5400000" flipH="1">
            <a:off x="8108778" y="3028809"/>
            <a:ext cx="159839" cy="416195"/>
            <a:chOff x="8206020" y="3811824"/>
            <a:chExt cx="115282" cy="300415"/>
          </a:xfrm>
        </p:grpSpPr>
        <p:sp>
          <p:nvSpPr>
            <p:cNvPr id="1276" name="Google Shape;1276;p38"/>
            <p:cNvSpPr/>
            <p:nvPr/>
          </p:nvSpPr>
          <p:spPr>
            <a:xfrm>
              <a:off x="8206020" y="3811824"/>
              <a:ext cx="115282" cy="117350"/>
            </a:xfrm>
            <a:custGeom>
              <a:avLst/>
              <a:gdLst/>
              <a:ahLst/>
              <a:cxnLst/>
              <a:rect l="l" t="t" r="r" b="b"/>
              <a:pathLst>
                <a:path w="1784" h="1816" extrusionOk="0">
                  <a:moveTo>
                    <a:pt x="892" y="1"/>
                  </a:moveTo>
                  <a:cubicBezTo>
                    <a:pt x="383" y="1"/>
                    <a:pt x="1" y="414"/>
                    <a:pt x="1" y="892"/>
                  </a:cubicBezTo>
                  <a:cubicBezTo>
                    <a:pt x="1" y="1401"/>
                    <a:pt x="383" y="1815"/>
                    <a:pt x="892" y="1815"/>
                  </a:cubicBezTo>
                  <a:cubicBezTo>
                    <a:pt x="1402" y="1815"/>
                    <a:pt x="1784" y="1401"/>
                    <a:pt x="1784" y="892"/>
                  </a:cubicBezTo>
                  <a:cubicBezTo>
                    <a:pt x="1784" y="414"/>
                    <a:pt x="1402" y="1"/>
                    <a:pt x="892" y="1"/>
                  </a:cubicBezTo>
                  <a:close/>
                </a:path>
              </a:pathLst>
            </a:custGeom>
            <a:solidFill>
              <a:srgbClr val="FF5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8206020" y="3996957"/>
              <a:ext cx="115282" cy="115282"/>
            </a:xfrm>
            <a:custGeom>
              <a:avLst/>
              <a:gdLst/>
              <a:ahLst/>
              <a:cxnLst/>
              <a:rect l="l" t="t" r="r" b="b"/>
              <a:pathLst>
                <a:path w="1784" h="1784" extrusionOk="0">
                  <a:moveTo>
                    <a:pt x="892" y="1"/>
                  </a:moveTo>
                  <a:cubicBezTo>
                    <a:pt x="383" y="1"/>
                    <a:pt x="1" y="383"/>
                    <a:pt x="1" y="892"/>
                  </a:cubicBezTo>
                  <a:cubicBezTo>
                    <a:pt x="1" y="1401"/>
                    <a:pt x="383" y="1783"/>
                    <a:pt x="892" y="1783"/>
                  </a:cubicBezTo>
                  <a:cubicBezTo>
                    <a:pt x="1402" y="1783"/>
                    <a:pt x="1784" y="1401"/>
                    <a:pt x="1784" y="892"/>
                  </a:cubicBezTo>
                  <a:cubicBezTo>
                    <a:pt x="1784" y="383"/>
                    <a:pt x="1402" y="1"/>
                    <a:pt x="892" y="1"/>
                  </a:cubicBezTo>
                  <a:close/>
                </a:path>
              </a:pathLst>
            </a:custGeom>
            <a:solidFill>
              <a:srgbClr val="FF5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bandicam 2020-12-02 11-33-16-940">
            <a:hlinkClick r:id="" action="ppaction://media"/>
            <a:extLst>
              <a:ext uri="{FF2B5EF4-FFF2-40B4-BE49-F238E27FC236}">
                <a16:creationId xmlns:a16="http://schemas.microsoft.com/office/drawing/2014/main" id="{DBF56065-2A00-433E-B52C-EB618A69AC7A}"/>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110387" y="2565336"/>
            <a:ext cx="4955031" cy="2578164"/>
          </a:xfrm>
          <a:prstGeom prst="rect">
            <a:avLst/>
          </a:prstGeom>
        </p:spPr>
      </p:pic>
      <p:sp>
        <p:nvSpPr>
          <p:cNvPr id="11" name="Rectangle 10">
            <a:extLst>
              <a:ext uri="{FF2B5EF4-FFF2-40B4-BE49-F238E27FC236}">
                <a16:creationId xmlns:a16="http://schemas.microsoft.com/office/drawing/2014/main" id="{E44F9333-2BCF-4CF0-AC44-A951A5994739}"/>
              </a:ext>
            </a:extLst>
          </p:cNvPr>
          <p:cNvSpPr/>
          <p:nvPr/>
        </p:nvSpPr>
        <p:spPr>
          <a:xfrm>
            <a:off x="5777092" y="410554"/>
            <a:ext cx="1028700"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95327AA8-39C8-431B-BD38-2106BCB7CC2E}"/>
              </a:ext>
            </a:extLst>
          </p:cNvPr>
          <p:cNvSpPr/>
          <p:nvPr/>
        </p:nvSpPr>
        <p:spPr>
          <a:xfrm>
            <a:off x="5786438" y="2523028"/>
            <a:ext cx="1414463" cy="184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7B936DE4-AC6F-494A-975C-5DC3A4352BF3}"/>
              </a:ext>
            </a:extLst>
          </p:cNvPr>
          <p:cNvSpPr/>
          <p:nvPr/>
        </p:nvSpPr>
        <p:spPr>
          <a:xfrm>
            <a:off x="1623414" y="2044910"/>
            <a:ext cx="1323971" cy="176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DD5E3883-D5F2-4498-B14F-DEC8C0CC2B4B}"/>
              </a:ext>
            </a:extLst>
          </p:cNvPr>
          <p:cNvSpPr txBox="1"/>
          <p:nvPr/>
        </p:nvSpPr>
        <p:spPr>
          <a:xfrm>
            <a:off x="442913" y="410554"/>
            <a:ext cx="3121818" cy="1015663"/>
          </a:xfrm>
          <a:prstGeom prst="rect">
            <a:avLst/>
          </a:prstGeom>
          <a:noFill/>
        </p:spPr>
        <p:txBody>
          <a:bodyPr wrap="square" rtlCol="0">
            <a:spAutoFit/>
          </a:bodyPr>
          <a:lstStyle/>
          <a:p>
            <a:r>
              <a:rPr lang="en" sz="3000" b="1" dirty="0">
                <a:latin typeface="Poppins" panose="020B0604020202020204" charset="0"/>
                <a:cs typeface="Poppins" panose="020B0604020202020204" charset="0"/>
              </a:rPr>
              <a:t>Plotting Profits Over Time</a:t>
            </a:r>
            <a:endParaRPr lang="en-CA" sz="3000" b="1" dirty="0">
              <a:latin typeface="Poppins" panose="020B0604020202020204" charset="0"/>
              <a:cs typeface="Poppins" panose="020B0604020202020204" charset="0"/>
            </a:endParaRPr>
          </a:p>
        </p:txBody>
      </p:sp>
      <p:pic>
        <p:nvPicPr>
          <p:cNvPr id="17" name="Graphic 16" descr="Bar graph with upward trend">
            <a:extLst>
              <a:ext uri="{FF2B5EF4-FFF2-40B4-BE49-F238E27FC236}">
                <a16:creationId xmlns:a16="http://schemas.microsoft.com/office/drawing/2014/main" id="{AF774B55-3F63-4C03-AA7C-D0AC71BB05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81182" y="842958"/>
            <a:ext cx="1694418" cy="1438300"/>
          </a:xfrm>
          <a:prstGeom prst="rect">
            <a:avLst/>
          </a:prstGeom>
        </p:spPr>
      </p:pic>
      <p:pic>
        <p:nvPicPr>
          <p:cNvPr id="19" name="Graphic 18" descr="Dollar">
            <a:extLst>
              <a:ext uri="{FF2B5EF4-FFF2-40B4-BE49-F238E27FC236}">
                <a16:creationId xmlns:a16="http://schemas.microsoft.com/office/drawing/2014/main" id="{8AE0028C-BF93-4BBB-8E46-C5E521F1EE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68986" y="1065220"/>
            <a:ext cx="292093" cy="2920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67" fill="hold"/>
                                        <p:tgtEl>
                                          <p:spTgt spid="6"/>
                                        </p:tgtEl>
                                      </p:cBhvr>
                                    </p:cmd>
                                  </p:childTnLst>
                                </p:cTn>
                              </p:par>
                            </p:childTnLst>
                          </p:cTn>
                        </p:par>
                        <p:par>
                          <p:cTn id="7" fill="hold">
                            <p:stCondLst>
                              <p:cond delay="24667"/>
                            </p:stCondLst>
                            <p:childTnLst>
                              <p:par>
                                <p:cTn id="8" presetID="1" presetClass="mediacall" presetSubtype="0" fill="hold" nodeType="afterEffect">
                                  <p:stCondLst>
                                    <p:cond delay="0"/>
                                  </p:stCondLst>
                                  <p:childTnLst>
                                    <p:cmd type="call" cmd="playFrom(0.0)">
                                      <p:cBhvr>
                                        <p:cTn id="9" dur="25867" fill="hold"/>
                                        <p:tgtEl>
                                          <p:spTgt spid="7"/>
                                        </p:tgtEl>
                                      </p:cBhvr>
                                    </p:cmd>
                                  </p:childTnLst>
                                </p:cTn>
                              </p:par>
                            </p:childTnLst>
                          </p:cTn>
                        </p:par>
                        <p:par>
                          <p:cTn id="10" fill="hold">
                            <p:stCondLst>
                              <p:cond delay="50534"/>
                            </p:stCondLst>
                            <p:childTnLst>
                              <p:par>
                                <p:cTn id="11" presetID="1" presetClass="mediacall" presetSubtype="0" fill="hold" nodeType="afterEffect">
                                  <p:stCondLst>
                                    <p:cond delay="0"/>
                                  </p:stCondLst>
                                  <p:childTnLst>
                                    <p:cmd type="call" cmd="playFrom(0.0)">
                                      <p:cBhvr>
                                        <p:cTn id="12" dur="285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vol="80000">
                <p:cTn id="19"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video>
              <p:cMediaNode vol="80000">
                <p:cTn id="25" fill="hold" display="0">
                  <p:stCondLst>
                    <p:cond delay="indefinite"/>
                  </p:stCondLst>
                </p:cTn>
                <p:tgtEl>
                  <p:spTgt spid="8"/>
                </p:tgtEl>
              </p:cMediaNode>
            </p:vide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39"/>
          <p:cNvSpPr txBox="1">
            <a:spLocks noGrp="1"/>
          </p:cNvSpPr>
          <p:nvPr>
            <p:ph type="title" idx="4"/>
          </p:nvPr>
        </p:nvSpPr>
        <p:spPr>
          <a:xfrm>
            <a:off x="1113440" y="608350"/>
            <a:ext cx="691711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ARIMA/SARIMA Statistical Models</a:t>
            </a:r>
            <a:endParaRPr dirty="0"/>
          </a:p>
        </p:txBody>
      </p:sp>
      <p:sp>
        <p:nvSpPr>
          <p:cNvPr id="14" name="TextBox 13">
            <a:extLst>
              <a:ext uri="{FF2B5EF4-FFF2-40B4-BE49-F238E27FC236}">
                <a16:creationId xmlns:a16="http://schemas.microsoft.com/office/drawing/2014/main" id="{0EB2FC74-6F06-418A-81C0-1713E4F254FF}"/>
              </a:ext>
            </a:extLst>
          </p:cNvPr>
          <p:cNvSpPr txBox="1"/>
          <p:nvPr/>
        </p:nvSpPr>
        <p:spPr>
          <a:xfrm>
            <a:off x="492919" y="1416187"/>
            <a:ext cx="6536531" cy="584775"/>
          </a:xfrm>
          <a:prstGeom prst="rect">
            <a:avLst/>
          </a:prstGeom>
          <a:noFill/>
        </p:spPr>
        <p:txBody>
          <a:bodyPr wrap="square" rtlCol="0">
            <a:spAutoFit/>
          </a:bodyPr>
          <a:lstStyle/>
          <a:p>
            <a:r>
              <a:rPr lang="en-CA" sz="1600" b="1" dirty="0">
                <a:solidFill>
                  <a:srgbClr val="00B050"/>
                </a:solidFill>
                <a:latin typeface="Poppins" panose="020B0604020202020204" charset="0"/>
                <a:cs typeface="Poppins" panose="020B0604020202020204" charset="0"/>
              </a:rPr>
              <a:t>AR</a:t>
            </a:r>
            <a:r>
              <a:rPr lang="en-CA" sz="1600" b="1" dirty="0">
                <a:solidFill>
                  <a:schemeClr val="accent1"/>
                </a:solidFill>
                <a:latin typeface="Poppins" panose="020B0604020202020204" charset="0"/>
                <a:cs typeface="Poppins" panose="020B0604020202020204" charset="0"/>
              </a:rPr>
              <a:t>I</a:t>
            </a:r>
            <a:r>
              <a:rPr lang="en-CA" sz="1600" b="1" dirty="0">
                <a:solidFill>
                  <a:schemeClr val="accent2"/>
                </a:solidFill>
                <a:latin typeface="Poppins" panose="020B0604020202020204" charset="0"/>
                <a:cs typeface="Poppins" panose="020B0604020202020204" charset="0"/>
              </a:rPr>
              <a:t>MA</a:t>
            </a:r>
            <a:r>
              <a:rPr lang="en-CA" sz="1600" b="1" dirty="0">
                <a:latin typeface="Poppins" panose="020B0604020202020204" charset="0"/>
                <a:cs typeface="Poppins" panose="020B0604020202020204" charset="0"/>
              </a:rPr>
              <a:t>: </a:t>
            </a:r>
            <a:r>
              <a:rPr lang="en-CA" sz="1600" dirty="0">
                <a:solidFill>
                  <a:srgbClr val="00B050"/>
                </a:solidFill>
                <a:latin typeface="Poppins" panose="020B0604020202020204" charset="0"/>
                <a:cs typeface="Poppins" panose="020B0604020202020204" charset="0"/>
              </a:rPr>
              <a:t>Autoregressive</a:t>
            </a:r>
            <a:r>
              <a:rPr lang="en-CA" sz="1600" dirty="0">
                <a:latin typeface="Poppins" panose="020B0604020202020204" charset="0"/>
                <a:cs typeface="Poppins" panose="020B0604020202020204" charset="0"/>
              </a:rPr>
              <a:t> </a:t>
            </a:r>
            <a:r>
              <a:rPr lang="en-CA" sz="1600" dirty="0">
                <a:solidFill>
                  <a:schemeClr val="accent1"/>
                </a:solidFill>
                <a:latin typeface="Poppins" panose="020B0604020202020204" charset="0"/>
                <a:cs typeface="Poppins" panose="020B0604020202020204" charset="0"/>
              </a:rPr>
              <a:t>Integrated</a:t>
            </a:r>
            <a:r>
              <a:rPr lang="en-CA" sz="1600" dirty="0">
                <a:latin typeface="Poppins" panose="020B0604020202020204" charset="0"/>
                <a:cs typeface="Poppins" panose="020B0604020202020204" charset="0"/>
              </a:rPr>
              <a:t> </a:t>
            </a:r>
            <a:r>
              <a:rPr lang="en-CA" sz="1600" dirty="0">
                <a:solidFill>
                  <a:schemeClr val="accent2"/>
                </a:solidFill>
                <a:latin typeface="Poppins" panose="020B0604020202020204" charset="0"/>
                <a:cs typeface="Poppins" panose="020B0604020202020204" charset="0"/>
              </a:rPr>
              <a:t>Moving Average</a:t>
            </a:r>
          </a:p>
          <a:p>
            <a:r>
              <a:rPr lang="en-CA" sz="1600" b="1" dirty="0">
                <a:solidFill>
                  <a:schemeClr val="accent3"/>
                </a:solidFill>
                <a:latin typeface="Poppins" panose="020B0604020202020204" charset="0"/>
                <a:cs typeface="Poppins" panose="020B0604020202020204" charset="0"/>
              </a:rPr>
              <a:t>S</a:t>
            </a:r>
            <a:r>
              <a:rPr lang="en-CA" sz="1600" b="1" dirty="0">
                <a:solidFill>
                  <a:srgbClr val="00B050"/>
                </a:solidFill>
                <a:latin typeface="Poppins" panose="020B0604020202020204" charset="0"/>
                <a:cs typeface="Poppins" panose="020B0604020202020204" charset="0"/>
              </a:rPr>
              <a:t>AR</a:t>
            </a:r>
            <a:r>
              <a:rPr lang="en-CA" sz="1600" b="1" dirty="0">
                <a:solidFill>
                  <a:schemeClr val="accent1"/>
                </a:solidFill>
                <a:latin typeface="Poppins" panose="020B0604020202020204" charset="0"/>
                <a:cs typeface="Poppins" panose="020B0604020202020204" charset="0"/>
              </a:rPr>
              <a:t>I</a:t>
            </a:r>
            <a:r>
              <a:rPr lang="en-CA" sz="1600" b="1" dirty="0">
                <a:solidFill>
                  <a:schemeClr val="accent2"/>
                </a:solidFill>
                <a:latin typeface="Poppins" panose="020B0604020202020204" charset="0"/>
                <a:cs typeface="Poppins" panose="020B0604020202020204" charset="0"/>
              </a:rPr>
              <a:t>MA</a:t>
            </a:r>
            <a:r>
              <a:rPr lang="en-CA" sz="1600" b="1" dirty="0">
                <a:latin typeface="Poppins" panose="020B0604020202020204" charset="0"/>
                <a:cs typeface="Poppins" panose="020B0604020202020204" charset="0"/>
              </a:rPr>
              <a:t>: </a:t>
            </a:r>
            <a:r>
              <a:rPr lang="en-CA" sz="1600" dirty="0">
                <a:solidFill>
                  <a:schemeClr val="accent3"/>
                </a:solidFill>
                <a:latin typeface="Poppins" panose="020B0604020202020204" charset="0"/>
                <a:cs typeface="Poppins" panose="020B0604020202020204" charset="0"/>
              </a:rPr>
              <a:t>Seasonal</a:t>
            </a:r>
            <a:r>
              <a:rPr lang="en-CA" sz="1600" dirty="0">
                <a:latin typeface="Poppins" panose="020B0604020202020204" charset="0"/>
                <a:cs typeface="Poppins" panose="020B0604020202020204" charset="0"/>
              </a:rPr>
              <a:t> </a:t>
            </a:r>
            <a:r>
              <a:rPr lang="en-CA" sz="1600" dirty="0">
                <a:solidFill>
                  <a:srgbClr val="00B050"/>
                </a:solidFill>
                <a:latin typeface="Poppins" panose="020B0604020202020204" charset="0"/>
                <a:cs typeface="Poppins" panose="020B0604020202020204" charset="0"/>
              </a:rPr>
              <a:t>Autoregressive</a:t>
            </a:r>
            <a:r>
              <a:rPr lang="en-CA" sz="1600" dirty="0">
                <a:latin typeface="Poppins" panose="020B0604020202020204" charset="0"/>
                <a:cs typeface="Poppins" panose="020B0604020202020204" charset="0"/>
              </a:rPr>
              <a:t> </a:t>
            </a:r>
            <a:r>
              <a:rPr lang="en-CA" sz="1600" dirty="0">
                <a:solidFill>
                  <a:schemeClr val="accent1"/>
                </a:solidFill>
                <a:latin typeface="Poppins" panose="020B0604020202020204" charset="0"/>
                <a:cs typeface="Poppins" panose="020B0604020202020204" charset="0"/>
              </a:rPr>
              <a:t>Integrated</a:t>
            </a:r>
            <a:r>
              <a:rPr lang="en-CA" sz="1600" dirty="0">
                <a:latin typeface="Poppins" panose="020B0604020202020204" charset="0"/>
                <a:cs typeface="Poppins" panose="020B0604020202020204" charset="0"/>
              </a:rPr>
              <a:t> </a:t>
            </a:r>
            <a:r>
              <a:rPr lang="en-CA" sz="1600" dirty="0">
                <a:solidFill>
                  <a:schemeClr val="accent2"/>
                </a:solidFill>
                <a:latin typeface="Poppins" panose="020B0604020202020204" charset="0"/>
                <a:cs typeface="Poppins" panose="020B0604020202020204" charset="0"/>
              </a:rPr>
              <a:t>Moving Average</a:t>
            </a:r>
          </a:p>
        </p:txBody>
      </p:sp>
      <p:pic>
        <p:nvPicPr>
          <p:cNvPr id="16" name="Graphic 15" descr="Statistics with solid fill">
            <a:extLst>
              <a:ext uri="{FF2B5EF4-FFF2-40B4-BE49-F238E27FC236}">
                <a16:creationId xmlns:a16="http://schemas.microsoft.com/office/drawing/2014/main" id="{12BA923B-B075-48F7-87A3-7DDF92B7C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3" y="3492572"/>
            <a:ext cx="1531092" cy="1531092"/>
          </a:xfrm>
          <a:prstGeom prst="rect">
            <a:avLst/>
          </a:prstGeom>
        </p:spPr>
      </p:pic>
      <p:pic>
        <p:nvPicPr>
          <p:cNvPr id="20" name="Picture 19">
            <a:extLst>
              <a:ext uri="{FF2B5EF4-FFF2-40B4-BE49-F238E27FC236}">
                <a16:creationId xmlns:a16="http://schemas.microsoft.com/office/drawing/2014/main" id="{469C5F08-4305-4976-A8AB-4EB92DFF2E00}"/>
              </a:ext>
            </a:extLst>
          </p:cNvPr>
          <p:cNvPicPr>
            <a:picLocks noChangeAspect="1"/>
          </p:cNvPicPr>
          <p:nvPr/>
        </p:nvPicPr>
        <p:blipFill>
          <a:blip r:embed="rId5"/>
          <a:stretch>
            <a:fillRect/>
          </a:stretch>
        </p:blipFill>
        <p:spPr>
          <a:xfrm>
            <a:off x="5950744" y="2236099"/>
            <a:ext cx="2571750" cy="2571750"/>
          </a:xfrm>
          <a:prstGeom prst="rect">
            <a:avLst/>
          </a:prstGeom>
        </p:spPr>
      </p:pic>
      <p:sp>
        <p:nvSpPr>
          <p:cNvPr id="21" name="TextBox 20">
            <a:extLst>
              <a:ext uri="{FF2B5EF4-FFF2-40B4-BE49-F238E27FC236}">
                <a16:creationId xmlns:a16="http://schemas.microsoft.com/office/drawing/2014/main" id="{13797DAD-6F99-4FE3-9113-7008E3425D5F}"/>
              </a:ext>
            </a:extLst>
          </p:cNvPr>
          <p:cNvSpPr txBox="1"/>
          <p:nvPr/>
        </p:nvSpPr>
        <p:spPr>
          <a:xfrm>
            <a:off x="6865144" y="4684738"/>
            <a:ext cx="735806" cy="246221"/>
          </a:xfrm>
          <a:prstGeom prst="rect">
            <a:avLst/>
          </a:prstGeom>
          <a:noFill/>
        </p:spPr>
        <p:txBody>
          <a:bodyPr wrap="square" rtlCol="0">
            <a:spAutoFit/>
          </a:bodyPr>
          <a:lstStyle/>
          <a:p>
            <a:r>
              <a:rPr lang="en-CA" sz="1000" dirty="0">
                <a:hlinkClick r:id="rId6"/>
              </a:rPr>
              <a:t>Resource</a:t>
            </a:r>
            <a:endParaRPr lang="en-CA" sz="1000" dirty="0"/>
          </a:p>
        </p:txBody>
      </p:sp>
      <p:sp>
        <p:nvSpPr>
          <p:cNvPr id="22" name="TextBox 21">
            <a:extLst>
              <a:ext uri="{FF2B5EF4-FFF2-40B4-BE49-F238E27FC236}">
                <a16:creationId xmlns:a16="http://schemas.microsoft.com/office/drawing/2014/main" id="{70F3745F-AB45-428E-8C4C-6A6A27C7458B}"/>
              </a:ext>
            </a:extLst>
          </p:cNvPr>
          <p:cNvSpPr txBox="1"/>
          <p:nvPr/>
        </p:nvSpPr>
        <p:spPr>
          <a:xfrm>
            <a:off x="1543050" y="2124025"/>
            <a:ext cx="4150518" cy="3894656"/>
          </a:xfrm>
          <a:prstGeom prst="rect">
            <a:avLst/>
          </a:prstGeom>
          <a:noFill/>
        </p:spPr>
        <p:txBody>
          <a:bodyPr wrap="square" rtlCol="0">
            <a:spAutoFit/>
          </a:bodyPr>
          <a:lstStyle/>
          <a:p>
            <a:pPr>
              <a:lnSpc>
                <a:spcPct val="107000"/>
              </a:lnSpc>
              <a:spcAft>
                <a:spcPts val="800"/>
              </a:spcAft>
            </a:pPr>
            <a:r>
              <a:rPr lang="en-CA" b="1" dirty="0">
                <a:solidFill>
                  <a:srgbClr val="00B050"/>
                </a:solidFill>
                <a:effectLst/>
                <a:latin typeface="Calibri" panose="020F0502020204030204" pitchFamily="34" charset="0"/>
                <a:ea typeface="DengXian" panose="02010600030101010101" pitchFamily="2" charset="-122"/>
                <a:cs typeface="Times New Roman" panose="02020603050405020304" pitchFamily="18" charset="0"/>
              </a:rPr>
              <a:t>Autoregressive Model:</a:t>
            </a:r>
            <a:r>
              <a:rPr lang="en-CA" dirty="0">
                <a:solidFill>
                  <a:srgbClr val="00B050"/>
                </a:solidFill>
                <a:effectLst/>
                <a:latin typeface="Calibri" panose="020F0502020204030204" pitchFamily="34" charset="0"/>
                <a:ea typeface="DengXian" panose="02010600030101010101" pitchFamily="2" charset="-122"/>
                <a:cs typeface="Times New Roman" panose="02020603050405020304" pitchFamily="18" charset="0"/>
              </a:rPr>
              <a:t> </a:t>
            </a:r>
            <a:r>
              <a:rPr lang="en-CA" dirty="0">
                <a:effectLst/>
                <a:latin typeface="Calibri" panose="020F0502020204030204" pitchFamily="34" charset="0"/>
                <a:ea typeface="DengXian" panose="02010600030101010101" pitchFamily="2" charset="-122"/>
                <a:cs typeface="Times New Roman" panose="02020603050405020304" pitchFamily="18" charset="0"/>
              </a:rPr>
              <a:t>Representation of a random process over a linear time scale and the output is dependant on previous values.</a:t>
            </a:r>
          </a:p>
          <a:p>
            <a:pPr>
              <a:lnSpc>
                <a:spcPct val="107000"/>
              </a:lnSpc>
              <a:spcAft>
                <a:spcPts val="800"/>
              </a:spcAft>
            </a:pPr>
            <a:r>
              <a:rPr lang="en-CA" b="1" dirty="0">
                <a:solidFill>
                  <a:schemeClr val="accent1"/>
                </a:solidFill>
                <a:latin typeface="Calibri" panose="020F0502020204030204" pitchFamily="34" charset="0"/>
                <a:ea typeface="DengXian" panose="02010600030101010101" pitchFamily="2" charset="-122"/>
                <a:cs typeface="Times New Roman" panose="02020603050405020304" pitchFamily="18" charset="0"/>
              </a:rPr>
              <a:t>Integrated: </a:t>
            </a:r>
            <a:r>
              <a:rPr lang="en-CA" dirty="0">
                <a:latin typeface="Calibri" panose="020F0502020204030204" pitchFamily="34" charset="0"/>
                <a:ea typeface="DengXian" panose="02010600030101010101" pitchFamily="2" charset="-122"/>
                <a:cs typeface="Times New Roman" panose="02020603050405020304" pitchFamily="18" charset="0"/>
              </a:rPr>
              <a:t>Represents that the data is not stationary.</a:t>
            </a:r>
            <a:endParaRPr lang="en-CA"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CA" b="1" dirty="0">
                <a:solidFill>
                  <a:schemeClr val="accent2"/>
                </a:solidFill>
                <a:effectLst/>
                <a:latin typeface="Calibri" panose="020F0502020204030204" pitchFamily="34" charset="0"/>
                <a:ea typeface="DengXian" panose="02010600030101010101" pitchFamily="2" charset="-122"/>
                <a:cs typeface="Times New Roman" panose="02020603050405020304" pitchFamily="18" charset="0"/>
              </a:rPr>
              <a:t>Moving Average: </a:t>
            </a:r>
            <a:r>
              <a:rPr lang="en-CA" dirty="0">
                <a:effectLst/>
                <a:latin typeface="Calibri" panose="020F0502020204030204" pitchFamily="34" charset="0"/>
                <a:ea typeface="DengXian" panose="02010600030101010101" pitchFamily="2" charset="-122"/>
                <a:cs typeface="Times New Roman" panose="02020603050405020304" pitchFamily="18" charset="0"/>
              </a:rPr>
              <a:t>Calculating data points by taking average of previous forecasting errors.</a:t>
            </a:r>
          </a:p>
          <a:p>
            <a:pPr>
              <a:lnSpc>
                <a:spcPct val="107000"/>
              </a:lnSpc>
              <a:spcAft>
                <a:spcPts val="800"/>
              </a:spcAft>
            </a:pPr>
            <a:r>
              <a:rPr lang="en-CA" b="1" dirty="0">
                <a:solidFill>
                  <a:schemeClr val="accent3"/>
                </a:solidFill>
                <a:latin typeface="Calibri" panose="020F0502020204030204" pitchFamily="34" charset="0"/>
                <a:ea typeface="DengXian" panose="02010600030101010101" pitchFamily="2" charset="-122"/>
                <a:cs typeface="Times New Roman" panose="02020603050405020304" pitchFamily="18" charset="0"/>
              </a:rPr>
              <a:t>Seasonality: </a:t>
            </a:r>
            <a:r>
              <a:rPr lang="en-CA" dirty="0">
                <a:latin typeface="Calibri" panose="020F0502020204030204" pitchFamily="34" charset="0"/>
                <a:ea typeface="DengXian" panose="02010600030101010101" pitchFamily="2" charset="-122"/>
                <a:cs typeface="Times New Roman" panose="02020603050405020304" pitchFamily="18" charset="0"/>
              </a:rPr>
              <a:t>A trend in data over some time period, typically 1 year.</a:t>
            </a:r>
            <a:endParaRPr lang="en-CA"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CA"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CA"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CA"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CA" dirty="0">
              <a:effectLst/>
              <a:latin typeface="Calibri" panose="020F0502020204030204" pitchFamily="34" charset="0"/>
              <a:ea typeface="DengXian" panose="02010600030101010101" pitchFamily="2" charset="-122"/>
              <a:cs typeface="Times New Roman" panose="02020603050405020304" pitchFamily="18" charset="0"/>
            </a:endParaRPr>
          </a:p>
          <a:p>
            <a:endParaRPr lang="en-CA"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40"/>
          <p:cNvSpPr txBox="1">
            <a:spLocks noGrp="1"/>
          </p:cNvSpPr>
          <p:nvPr>
            <p:ph type="title"/>
          </p:nvPr>
        </p:nvSpPr>
        <p:spPr>
          <a:xfrm>
            <a:off x="271462" y="408038"/>
            <a:ext cx="44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Implementing Models</a:t>
            </a:r>
            <a:endParaRPr dirty="0"/>
          </a:p>
        </p:txBody>
      </p:sp>
      <p:pic>
        <p:nvPicPr>
          <p:cNvPr id="3" name="Picture 2" descr="Diagram, schematic&#10;&#10;Description automatically generated">
            <a:extLst>
              <a:ext uri="{FF2B5EF4-FFF2-40B4-BE49-F238E27FC236}">
                <a16:creationId xmlns:a16="http://schemas.microsoft.com/office/drawing/2014/main" id="{9EB8C44C-B88A-434C-9493-148B615F64C0}"/>
              </a:ext>
            </a:extLst>
          </p:cNvPr>
          <p:cNvPicPr>
            <a:picLocks noChangeAspect="1"/>
          </p:cNvPicPr>
          <p:nvPr/>
        </p:nvPicPr>
        <p:blipFill>
          <a:blip r:embed="rId3"/>
          <a:stretch>
            <a:fillRect/>
          </a:stretch>
        </p:blipFill>
        <p:spPr>
          <a:xfrm>
            <a:off x="898202" y="1235115"/>
            <a:ext cx="3550229" cy="962722"/>
          </a:xfrm>
          <a:prstGeom prst="rect">
            <a:avLst/>
          </a:prstGeom>
        </p:spPr>
      </p:pic>
      <p:pic>
        <p:nvPicPr>
          <p:cNvPr id="5" name="Picture 4" descr="Histogram&#10;&#10;Description automatically generated">
            <a:extLst>
              <a:ext uri="{FF2B5EF4-FFF2-40B4-BE49-F238E27FC236}">
                <a16:creationId xmlns:a16="http://schemas.microsoft.com/office/drawing/2014/main" id="{F5D44947-0855-428F-ABE3-FFC46DE6BD7F}"/>
              </a:ext>
            </a:extLst>
          </p:cNvPr>
          <p:cNvPicPr>
            <a:picLocks noChangeAspect="1"/>
          </p:cNvPicPr>
          <p:nvPr/>
        </p:nvPicPr>
        <p:blipFill>
          <a:blip r:embed="rId4"/>
          <a:stretch>
            <a:fillRect/>
          </a:stretch>
        </p:blipFill>
        <p:spPr>
          <a:xfrm>
            <a:off x="4695570" y="1296466"/>
            <a:ext cx="3799043" cy="3580856"/>
          </a:xfrm>
          <a:prstGeom prst="rect">
            <a:avLst/>
          </a:prstGeom>
        </p:spPr>
      </p:pic>
      <p:pic>
        <p:nvPicPr>
          <p:cNvPr id="7" name="Picture 6" descr="Text&#10;&#10;Description automatically generated">
            <a:extLst>
              <a:ext uri="{FF2B5EF4-FFF2-40B4-BE49-F238E27FC236}">
                <a16:creationId xmlns:a16="http://schemas.microsoft.com/office/drawing/2014/main" id="{8C155478-E388-4488-A2C8-650FC03B9EAB}"/>
              </a:ext>
            </a:extLst>
          </p:cNvPr>
          <p:cNvPicPr>
            <a:picLocks noChangeAspect="1"/>
          </p:cNvPicPr>
          <p:nvPr/>
        </p:nvPicPr>
        <p:blipFill>
          <a:blip r:embed="rId5"/>
          <a:stretch>
            <a:fillRect/>
          </a:stretch>
        </p:blipFill>
        <p:spPr>
          <a:xfrm>
            <a:off x="1298194" y="2516759"/>
            <a:ext cx="3063505" cy="2475794"/>
          </a:xfrm>
          <a:prstGeom prst="rect">
            <a:avLst/>
          </a:prstGeom>
        </p:spPr>
      </p:pic>
      <p:sp>
        <p:nvSpPr>
          <p:cNvPr id="13" name="TextBox 12">
            <a:extLst>
              <a:ext uri="{FF2B5EF4-FFF2-40B4-BE49-F238E27FC236}">
                <a16:creationId xmlns:a16="http://schemas.microsoft.com/office/drawing/2014/main" id="{01504ECA-7DDD-4990-A5A0-F7CC8DC1FF99}"/>
              </a:ext>
            </a:extLst>
          </p:cNvPr>
          <p:cNvSpPr txBox="1"/>
          <p:nvPr/>
        </p:nvSpPr>
        <p:spPr>
          <a:xfrm>
            <a:off x="1737752" y="2198298"/>
            <a:ext cx="1871128" cy="253916"/>
          </a:xfrm>
          <a:prstGeom prst="rect">
            <a:avLst/>
          </a:prstGeom>
          <a:noFill/>
        </p:spPr>
        <p:txBody>
          <a:bodyPr wrap="square" rtlCol="0">
            <a:spAutoFit/>
          </a:bodyPr>
          <a:lstStyle/>
          <a:p>
            <a:r>
              <a:rPr lang="en-CA" sz="1050" dirty="0">
                <a:latin typeface="Poppins" panose="020B0604020202020204" charset="0"/>
                <a:cs typeface="Poppins" panose="020B0604020202020204" charset="0"/>
              </a:rPr>
              <a:t>SARIMA: (</a:t>
            </a:r>
            <a:r>
              <a:rPr lang="en-CA" sz="1050" dirty="0" err="1">
                <a:latin typeface="Poppins" panose="020B0604020202020204" charset="0"/>
                <a:cs typeface="Poppins" panose="020B0604020202020204" charset="0"/>
              </a:rPr>
              <a:t>p,d,q</a:t>
            </a:r>
            <a:r>
              <a:rPr lang="en-CA" sz="1050" dirty="0">
                <a:latin typeface="Poppins" panose="020B0604020202020204" charset="0"/>
                <a:cs typeface="Poppins" panose="020B0604020202020204" charset="0"/>
              </a:rPr>
              <a:t>) x (P,D,Q)s</a:t>
            </a:r>
          </a:p>
        </p:txBody>
      </p:sp>
      <p:pic>
        <p:nvPicPr>
          <p:cNvPr id="15" name="Graphic 14" descr="Remote learning math with solid fill">
            <a:extLst>
              <a:ext uri="{FF2B5EF4-FFF2-40B4-BE49-F238E27FC236}">
                <a16:creationId xmlns:a16="http://schemas.microsoft.com/office/drawing/2014/main" id="{D4FE5608-D366-46C0-BF15-20537A7AD3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5537" y="246335"/>
            <a:ext cx="1050131" cy="10501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pic>
        <p:nvPicPr>
          <p:cNvPr id="18" name="Picture 17" descr="Chart&#10;&#10;Description automatically generated">
            <a:extLst>
              <a:ext uri="{FF2B5EF4-FFF2-40B4-BE49-F238E27FC236}">
                <a16:creationId xmlns:a16="http://schemas.microsoft.com/office/drawing/2014/main" id="{CCA40416-247D-4E33-BDBD-B0B7E756ACCE}"/>
              </a:ext>
            </a:extLst>
          </p:cNvPr>
          <p:cNvPicPr>
            <a:picLocks noChangeAspect="1"/>
          </p:cNvPicPr>
          <p:nvPr/>
        </p:nvPicPr>
        <p:blipFill>
          <a:blip r:embed="rId3"/>
          <a:stretch>
            <a:fillRect/>
          </a:stretch>
        </p:blipFill>
        <p:spPr>
          <a:xfrm>
            <a:off x="2192923" y="3391546"/>
            <a:ext cx="4521993" cy="1294085"/>
          </a:xfrm>
          <a:prstGeom prst="rect">
            <a:avLst/>
          </a:prstGeom>
        </p:spPr>
      </p:pic>
      <p:sp>
        <p:nvSpPr>
          <p:cNvPr id="6" name="TextBox 5">
            <a:extLst>
              <a:ext uri="{FF2B5EF4-FFF2-40B4-BE49-F238E27FC236}">
                <a16:creationId xmlns:a16="http://schemas.microsoft.com/office/drawing/2014/main" id="{C9AECF32-484D-4B52-A99E-024614A375AD}"/>
              </a:ext>
            </a:extLst>
          </p:cNvPr>
          <p:cNvSpPr txBox="1"/>
          <p:nvPr/>
        </p:nvSpPr>
        <p:spPr>
          <a:xfrm>
            <a:off x="1582340" y="442912"/>
            <a:ext cx="5979319" cy="553998"/>
          </a:xfrm>
          <a:prstGeom prst="rect">
            <a:avLst/>
          </a:prstGeom>
          <a:noFill/>
        </p:spPr>
        <p:txBody>
          <a:bodyPr wrap="square" rtlCol="0">
            <a:spAutoFit/>
          </a:bodyPr>
          <a:lstStyle/>
          <a:p>
            <a:r>
              <a:rPr lang="en-CA" sz="3000" b="1" dirty="0">
                <a:latin typeface="Poppins" panose="020B0604020202020204" charset="0"/>
                <a:cs typeface="Poppins" panose="020B0604020202020204" charset="0"/>
              </a:rPr>
              <a:t>Predicting Profit with Prophet</a:t>
            </a:r>
          </a:p>
        </p:txBody>
      </p:sp>
      <p:pic>
        <p:nvPicPr>
          <p:cNvPr id="8" name="Picture 7" descr="A picture containing logo&#10;&#10;Description automatically generated">
            <a:extLst>
              <a:ext uri="{FF2B5EF4-FFF2-40B4-BE49-F238E27FC236}">
                <a16:creationId xmlns:a16="http://schemas.microsoft.com/office/drawing/2014/main" id="{47516F0E-3FFD-4883-A954-353BE55ED4AC}"/>
              </a:ext>
            </a:extLst>
          </p:cNvPr>
          <p:cNvPicPr>
            <a:picLocks noChangeAspect="1"/>
          </p:cNvPicPr>
          <p:nvPr/>
        </p:nvPicPr>
        <p:blipFill>
          <a:blip r:embed="rId4"/>
          <a:stretch>
            <a:fillRect/>
          </a:stretch>
        </p:blipFill>
        <p:spPr>
          <a:xfrm>
            <a:off x="409887" y="1283846"/>
            <a:ext cx="2636142" cy="754746"/>
          </a:xfrm>
          <a:prstGeom prst="rect">
            <a:avLst/>
          </a:prstGeom>
        </p:spPr>
      </p:pic>
      <p:sp>
        <p:nvSpPr>
          <p:cNvPr id="10" name="TextBox 9">
            <a:extLst>
              <a:ext uri="{FF2B5EF4-FFF2-40B4-BE49-F238E27FC236}">
                <a16:creationId xmlns:a16="http://schemas.microsoft.com/office/drawing/2014/main" id="{214D6A79-09AE-429A-A231-8A9586708C53}"/>
              </a:ext>
            </a:extLst>
          </p:cNvPr>
          <p:cNvSpPr txBox="1"/>
          <p:nvPr/>
        </p:nvSpPr>
        <p:spPr>
          <a:xfrm>
            <a:off x="3464718" y="1155978"/>
            <a:ext cx="4379119" cy="1169551"/>
          </a:xfrm>
          <a:prstGeom prst="rect">
            <a:avLst/>
          </a:prstGeom>
          <a:noFill/>
        </p:spPr>
        <p:txBody>
          <a:bodyPr wrap="square" rtlCol="0">
            <a:spAutoFit/>
          </a:bodyPr>
          <a:lstStyle/>
          <a:p>
            <a:r>
              <a:rPr lang="en-CA" dirty="0">
                <a:latin typeface="Poppins" panose="020B0604020202020204" charset="0"/>
                <a:cs typeface="Poppins" panose="020B0604020202020204" charset="0"/>
              </a:rPr>
              <a:t>Prophet was made open source by Facebook, for the purposes of time-series forecasting and the model looks at non-linear trends in seasonality. It focuses on 3 main components Trend, Seasonality and Holidays.</a:t>
            </a:r>
          </a:p>
        </p:txBody>
      </p:sp>
      <p:pic>
        <p:nvPicPr>
          <p:cNvPr id="12" name="Picture 11" descr="Table&#10;&#10;Description automatically generated">
            <a:extLst>
              <a:ext uri="{FF2B5EF4-FFF2-40B4-BE49-F238E27FC236}">
                <a16:creationId xmlns:a16="http://schemas.microsoft.com/office/drawing/2014/main" id="{06BC7847-0E50-480D-B8A6-AEF1FBE26511}"/>
              </a:ext>
            </a:extLst>
          </p:cNvPr>
          <p:cNvPicPr>
            <a:picLocks noChangeAspect="1"/>
          </p:cNvPicPr>
          <p:nvPr/>
        </p:nvPicPr>
        <p:blipFill>
          <a:blip r:embed="rId5"/>
          <a:stretch>
            <a:fillRect/>
          </a:stretch>
        </p:blipFill>
        <p:spPr>
          <a:xfrm>
            <a:off x="635793" y="2492859"/>
            <a:ext cx="1397793" cy="2207729"/>
          </a:xfrm>
          <a:prstGeom prst="rect">
            <a:avLst/>
          </a:prstGeom>
        </p:spPr>
      </p:pic>
      <p:pic>
        <p:nvPicPr>
          <p:cNvPr id="14" name="Picture 13">
            <a:extLst>
              <a:ext uri="{FF2B5EF4-FFF2-40B4-BE49-F238E27FC236}">
                <a16:creationId xmlns:a16="http://schemas.microsoft.com/office/drawing/2014/main" id="{04F6BE4D-5F6B-4C31-8DFA-D10EEB4ADFC3}"/>
              </a:ext>
            </a:extLst>
          </p:cNvPr>
          <p:cNvPicPr>
            <a:picLocks noChangeAspect="1"/>
          </p:cNvPicPr>
          <p:nvPr/>
        </p:nvPicPr>
        <p:blipFill>
          <a:blip r:embed="rId6"/>
          <a:stretch>
            <a:fillRect/>
          </a:stretch>
        </p:blipFill>
        <p:spPr>
          <a:xfrm>
            <a:off x="2192923" y="2612465"/>
            <a:ext cx="6793555" cy="698152"/>
          </a:xfrm>
          <a:prstGeom prst="rect">
            <a:avLst/>
          </a:prstGeom>
        </p:spPr>
      </p:pic>
      <p:sp>
        <p:nvSpPr>
          <p:cNvPr id="15" name="TextBox 14">
            <a:extLst>
              <a:ext uri="{FF2B5EF4-FFF2-40B4-BE49-F238E27FC236}">
                <a16:creationId xmlns:a16="http://schemas.microsoft.com/office/drawing/2014/main" id="{C1649321-B5EF-44E2-A8C1-BED69C031A92}"/>
              </a:ext>
            </a:extLst>
          </p:cNvPr>
          <p:cNvSpPr txBox="1"/>
          <p:nvPr/>
        </p:nvSpPr>
        <p:spPr>
          <a:xfrm>
            <a:off x="635792" y="2325529"/>
            <a:ext cx="1397793" cy="246221"/>
          </a:xfrm>
          <a:prstGeom prst="rect">
            <a:avLst/>
          </a:prstGeom>
          <a:noFill/>
        </p:spPr>
        <p:txBody>
          <a:bodyPr wrap="square" rtlCol="0">
            <a:spAutoFit/>
          </a:bodyPr>
          <a:lstStyle/>
          <a:p>
            <a:r>
              <a:rPr lang="en-CA" sz="1000" dirty="0">
                <a:latin typeface="Poppins" panose="020B0604020202020204" charset="0"/>
                <a:cs typeface="Poppins" panose="020B0604020202020204" charset="0"/>
              </a:rPr>
              <a:t>Data Input format:</a:t>
            </a:r>
          </a:p>
        </p:txBody>
      </p:sp>
      <p:sp>
        <p:nvSpPr>
          <p:cNvPr id="16" name="TextBox 15">
            <a:extLst>
              <a:ext uri="{FF2B5EF4-FFF2-40B4-BE49-F238E27FC236}">
                <a16:creationId xmlns:a16="http://schemas.microsoft.com/office/drawing/2014/main" id="{51681224-936F-4005-85AB-A6548579488C}"/>
              </a:ext>
            </a:extLst>
          </p:cNvPr>
          <p:cNvSpPr txBox="1"/>
          <p:nvPr/>
        </p:nvSpPr>
        <p:spPr>
          <a:xfrm>
            <a:off x="2192923" y="2317834"/>
            <a:ext cx="1112457" cy="253916"/>
          </a:xfrm>
          <a:prstGeom prst="rect">
            <a:avLst/>
          </a:prstGeom>
          <a:noFill/>
        </p:spPr>
        <p:txBody>
          <a:bodyPr wrap="square" rtlCol="0">
            <a:spAutoFit/>
          </a:bodyPr>
          <a:lstStyle/>
          <a:p>
            <a:r>
              <a:rPr lang="en-CA" sz="1000" dirty="0">
                <a:latin typeface="Poppins" panose="020B0604020202020204" charset="0"/>
                <a:cs typeface="Poppins" panose="020B0604020202020204" charset="0"/>
              </a:rPr>
              <a:t>Data Output:</a:t>
            </a:r>
          </a:p>
        </p:txBody>
      </p:sp>
      <p:pic>
        <p:nvPicPr>
          <p:cNvPr id="20" name="Graphic 19" descr="Coins with solid fill">
            <a:extLst>
              <a:ext uri="{FF2B5EF4-FFF2-40B4-BE49-F238E27FC236}">
                <a16:creationId xmlns:a16="http://schemas.microsoft.com/office/drawing/2014/main" id="{3A95118A-D1EF-4535-880E-E17EA67EF1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2343" y="3566000"/>
            <a:ext cx="1300163" cy="13001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pic>
        <p:nvPicPr>
          <p:cNvPr id="7" name="Picture 6" descr="Graphical user interface, chart&#10;&#10;Description automatically generated">
            <a:extLst>
              <a:ext uri="{FF2B5EF4-FFF2-40B4-BE49-F238E27FC236}">
                <a16:creationId xmlns:a16="http://schemas.microsoft.com/office/drawing/2014/main" id="{4FD2FF9F-092B-4C5D-91DB-903CB35AC16D}"/>
              </a:ext>
            </a:extLst>
          </p:cNvPr>
          <p:cNvPicPr>
            <a:picLocks noChangeAspect="1"/>
          </p:cNvPicPr>
          <p:nvPr/>
        </p:nvPicPr>
        <p:blipFill>
          <a:blip r:embed="rId3"/>
          <a:stretch>
            <a:fillRect/>
          </a:stretch>
        </p:blipFill>
        <p:spPr>
          <a:xfrm>
            <a:off x="2082400" y="3281449"/>
            <a:ext cx="4707731" cy="1347238"/>
          </a:xfrm>
          <a:prstGeom prst="rect">
            <a:avLst/>
          </a:prstGeom>
        </p:spPr>
      </p:pic>
      <p:pic>
        <p:nvPicPr>
          <p:cNvPr id="9" name="Picture 8" descr="Chart&#10;&#10;Description automatically generated">
            <a:extLst>
              <a:ext uri="{FF2B5EF4-FFF2-40B4-BE49-F238E27FC236}">
                <a16:creationId xmlns:a16="http://schemas.microsoft.com/office/drawing/2014/main" id="{8B83ABED-158A-47C2-8EF6-202A7C5BF568}"/>
              </a:ext>
            </a:extLst>
          </p:cNvPr>
          <p:cNvPicPr>
            <a:picLocks noChangeAspect="1"/>
          </p:cNvPicPr>
          <p:nvPr/>
        </p:nvPicPr>
        <p:blipFill>
          <a:blip r:embed="rId4"/>
          <a:stretch>
            <a:fillRect/>
          </a:stretch>
        </p:blipFill>
        <p:spPr>
          <a:xfrm>
            <a:off x="2082400" y="1831319"/>
            <a:ext cx="4707731" cy="1403208"/>
          </a:xfrm>
          <a:prstGeom prst="rect">
            <a:avLst/>
          </a:prstGeom>
        </p:spPr>
      </p:pic>
      <p:pic>
        <p:nvPicPr>
          <p:cNvPr id="11" name="Picture 10" descr="Graphical user interface, chart, histogram&#10;&#10;Description automatically generated">
            <a:extLst>
              <a:ext uri="{FF2B5EF4-FFF2-40B4-BE49-F238E27FC236}">
                <a16:creationId xmlns:a16="http://schemas.microsoft.com/office/drawing/2014/main" id="{4DFB88E5-E14C-4711-94DB-85E59310B1D8}"/>
              </a:ext>
            </a:extLst>
          </p:cNvPr>
          <p:cNvPicPr>
            <a:picLocks noChangeAspect="1"/>
          </p:cNvPicPr>
          <p:nvPr/>
        </p:nvPicPr>
        <p:blipFill>
          <a:blip r:embed="rId5"/>
          <a:stretch>
            <a:fillRect/>
          </a:stretch>
        </p:blipFill>
        <p:spPr>
          <a:xfrm>
            <a:off x="2082400" y="381189"/>
            <a:ext cx="4707731" cy="1403208"/>
          </a:xfrm>
          <a:prstGeom prst="rect">
            <a:avLst/>
          </a:prstGeom>
        </p:spPr>
      </p:pic>
      <p:sp>
        <p:nvSpPr>
          <p:cNvPr id="12" name="TextBox 11">
            <a:extLst>
              <a:ext uri="{FF2B5EF4-FFF2-40B4-BE49-F238E27FC236}">
                <a16:creationId xmlns:a16="http://schemas.microsoft.com/office/drawing/2014/main" id="{24AC00FA-D90C-4478-BD61-7AAFF6405B9A}"/>
              </a:ext>
            </a:extLst>
          </p:cNvPr>
          <p:cNvSpPr txBox="1"/>
          <p:nvPr/>
        </p:nvSpPr>
        <p:spPr>
          <a:xfrm>
            <a:off x="492917" y="790405"/>
            <a:ext cx="1471613" cy="584775"/>
          </a:xfrm>
          <a:prstGeom prst="rect">
            <a:avLst/>
          </a:prstGeom>
          <a:noFill/>
        </p:spPr>
        <p:txBody>
          <a:bodyPr wrap="square" rtlCol="0">
            <a:spAutoFit/>
          </a:bodyPr>
          <a:lstStyle/>
          <a:p>
            <a:pPr algn="ctr"/>
            <a:r>
              <a:rPr lang="en-CA" sz="1600" b="1" dirty="0">
                <a:latin typeface="Poppins" panose="020B0604020202020204" charset="0"/>
                <a:cs typeface="Poppins" panose="020B0604020202020204" charset="0"/>
              </a:rPr>
              <a:t>Technology</a:t>
            </a:r>
          </a:p>
          <a:p>
            <a:pPr algn="ctr"/>
            <a:r>
              <a:rPr lang="en-CA" sz="1600" b="1" dirty="0">
                <a:latin typeface="Poppins" panose="020B0604020202020204" charset="0"/>
                <a:cs typeface="Poppins" panose="020B0604020202020204" charset="0"/>
              </a:rPr>
              <a:t>Forecast</a:t>
            </a:r>
          </a:p>
        </p:txBody>
      </p:sp>
      <p:sp>
        <p:nvSpPr>
          <p:cNvPr id="13" name="TextBox 12">
            <a:extLst>
              <a:ext uri="{FF2B5EF4-FFF2-40B4-BE49-F238E27FC236}">
                <a16:creationId xmlns:a16="http://schemas.microsoft.com/office/drawing/2014/main" id="{DCC640DF-2C49-4BF1-8FF7-880609D6047B}"/>
              </a:ext>
            </a:extLst>
          </p:cNvPr>
          <p:cNvSpPr txBox="1"/>
          <p:nvPr/>
        </p:nvSpPr>
        <p:spPr>
          <a:xfrm>
            <a:off x="634899" y="2240535"/>
            <a:ext cx="1187648" cy="584775"/>
          </a:xfrm>
          <a:prstGeom prst="rect">
            <a:avLst/>
          </a:prstGeom>
          <a:noFill/>
        </p:spPr>
        <p:txBody>
          <a:bodyPr wrap="square" rtlCol="0">
            <a:spAutoFit/>
          </a:bodyPr>
          <a:lstStyle/>
          <a:p>
            <a:r>
              <a:rPr lang="en-CA" sz="1600" b="1" dirty="0">
                <a:latin typeface="Poppins" panose="020B0604020202020204" charset="0"/>
                <a:cs typeface="Poppins" panose="020B0604020202020204" charset="0"/>
              </a:rPr>
              <a:t>Furniture Forecast</a:t>
            </a:r>
          </a:p>
        </p:txBody>
      </p:sp>
      <p:sp>
        <p:nvSpPr>
          <p:cNvPr id="14" name="TextBox 13">
            <a:extLst>
              <a:ext uri="{FF2B5EF4-FFF2-40B4-BE49-F238E27FC236}">
                <a16:creationId xmlns:a16="http://schemas.microsoft.com/office/drawing/2014/main" id="{C3D7E6ED-6E29-4709-B723-88FFEC4D5E18}"/>
              </a:ext>
            </a:extLst>
          </p:cNvPr>
          <p:cNvSpPr txBox="1"/>
          <p:nvPr/>
        </p:nvSpPr>
        <p:spPr>
          <a:xfrm>
            <a:off x="351829" y="3662680"/>
            <a:ext cx="1753787" cy="584775"/>
          </a:xfrm>
          <a:prstGeom prst="rect">
            <a:avLst/>
          </a:prstGeom>
          <a:noFill/>
        </p:spPr>
        <p:txBody>
          <a:bodyPr wrap="square" rtlCol="0">
            <a:spAutoFit/>
          </a:bodyPr>
          <a:lstStyle/>
          <a:p>
            <a:pPr algn="ctr"/>
            <a:r>
              <a:rPr lang="en-CA" sz="1600" b="1" dirty="0">
                <a:latin typeface="Poppins" panose="020B0604020202020204" charset="0"/>
                <a:cs typeface="Poppins" panose="020B0604020202020204" charset="0"/>
              </a:rPr>
              <a:t>Office Supplies</a:t>
            </a:r>
          </a:p>
          <a:p>
            <a:pPr algn="ctr"/>
            <a:r>
              <a:rPr lang="en-CA" sz="1600" b="1" dirty="0">
                <a:latin typeface="Poppins" panose="020B0604020202020204" charset="0"/>
                <a:cs typeface="Poppins" panose="020B0604020202020204" charset="0"/>
              </a:rPr>
              <a:t>Forecast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6A6B363B-F61D-4A4A-8210-64D18DCDB053}"/>
              </a:ext>
            </a:extLst>
          </p:cNvPr>
          <p:cNvPicPr>
            <a:picLocks noChangeAspect="1"/>
          </p:cNvPicPr>
          <p:nvPr/>
        </p:nvPicPr>
        <p:blipFill>
          <a:blip r:embed="rId3"/>
          <a:stretch>
            <a:fillRect/>
          </a:stretch>
        </p:blipFill>
        <p:spPr>
          <a:xfrm>
            <a:off x="178593" y="1615798"/>
            <a:ext cx="2814637" cy="1911903"/>
          </a:xfrm>
          <a:prstGeom prst="rect">
            <a:avLst/>
          </a:prstGeom>
        </p:spPr>
      </p:pic>
      <p:pic>
        <p:nvPicPr>
          <p:cNvPr id="11" name="Picture 10" descr="Chart, line chart&#10;&#10;Description automatically generated">
            <a:extLst>
              <a:ext uri="{FF2B5EF4-FFF2-40B4-BE49-F238E27FC236}">
                <a16:creationId xmlns:a16="http://schemas.microsoft.com/office/drawing/2014/main" id="{4E5D41C9-A8E5-4AB2-AA9F-2FEA22CBABE1}"/>
              </a:ext>
            </a:extLst>
          </p:cNvPr>
          <p:cNvPicPr>
            <a:picLocks noChangeAspect="1"/>
          </p:cNvPicPr>
          <p:nvPr/>
        </p:nvPicPr>
        <p:blipFill>
          <a:blip r:embed="rId4"/>
          <a:stretch>
            <a:fillRect/>
          </a:stretch>
        </p:blipFill>
        <p:spPr>
          <a:xfrm>
            <a:off x="3164680" y="1611996"/>
            <a:ext cx="2814637" cy="1892193"/>
          </a:xfrm>
          <a:prstGeom prst="rect">
            <a:avLst/>
          </a:prstGeom>
        </p:spPr>
      </p:pic>
      <p:pic>
        <p:nvPicPr>
          <p:cNvPr id="7" name="Picture 6" descr="Chart, line chart&#10;&#10;Description automatically generated">
            <a:extLst>
              <a:ext uri="{FF2B5EF4-FFF2-40B4-BE49-F238E27FC236}">
                <a16:creationId xmlns:a16="http://schemas.microsoft.com/office/drawing/2014/main" id="{C769D14B-2B07-461F-BCA9-B291A4D7F69B}"/>
              </a:ext>
            </a:extLst>
          </p:cNvPr>
          <p:cNvPicPr>
            <a:picLocks noChangeAspect="1"/>
          </p:cNvPicPr>
          <p:nvPr/>
        </p:nvPicPr>
        <p:blipFill>
          <a:blip r:embed="rId5"/>
          <a:stretch>
            <a:fillRect/>
          </a:stretch>
        </p:blipFill>
        <p:spPr>
          <a:xfrm>
            <a:off x="6150769" y="1615798"/>
            <a:ext cx="2750344" cy="1868230"/>
          </a:xfrm>
          <a:prstGeom prst="rect">
            <a:avLst/>
          </a:prstGeom>
        </p:spPr>
      </p:pic>
      <p:sp>
        <p:nvSpPr>
          <p:cNvPr id="12" name="TextBox 11">
            <a:extLst>
              <a:ext uri="{FF2B5EF4-FFF2-40B4-BE49-F238E27FC236}">
                <a16:creationId xmlns:a16="http://schemas.microsoft.com/office/drawing/2014/main" id="{388BA3FA-9329-460B-941D-BF8582074C74}"/>
              </a:ext>
            </a:extLst>
          </p:cNvPr>
          <p:cNvSpPr txBox="1"/>
          <p:nvPr/>
        </p:nvSpPr>
        <p:spPr>
          <a:xfrm>
            <a:off x="2464593" y="428625"/>
            <a:ext cx="4214812" cy="553998"/>
          </a:xfrm>
          <a:prstGeom prst="rect">
            <a:avLst/>
          </a:prstGeom>
          <a:noFill/>
        </p:spPr>
        <p:txBody>
          <a:bodyPr wrap="square" rtlCol="0">
            <a:spAutoFit/>
          </a:bodyPr>
          <a:lstStyle/>
          <a:p>
            <a:r>
              <a:rPr lang="en-CA" sz="3000" b="1" dirty="0">
                <a:latin typeface="Poppins" panose="020B0604020202020204" charset="0"/>
                <a:cs typeface="Poppins" panose="020B0604020202020204" charset="0"/>
              </a:rPr>
              <a:t>Trend &amp; Seasonality</a:t>
            </a:r>
          </a:p>
        </p:txBody>
      </p:sp>
      <p:sp>
        <p:nvSpPr>
          <p:cNvPr id="13" name="TextBox 12">
            <a:extLst>
              <a:ext uri="{FF2B5EF4-FFF2-40B4-BE49-F238E27FC236}">
                <a16:creationId xmlns:a16="http://schemas.microsoft.com/office/drawing/2014/main" id="{BD993704-D215-496E-9EEF-1A542E938A57}"/>
              </a:ext>
            </a:extLst>
          </p:cNvPr>
          <p:cNvSpPr txBox="1"/>
          <p:nvPr/>
        </p:nvSpPr>
        <p:spPr>
          <a:xfrm>
            <a:off x="692942" y="1154133"/>
            <a:ext cx="1785938" cy="461665"/>
          </a:xfrm>
          <a:prstGeom prst="rect">
            <a:avLst/>
          </a:prstGeom>
          <a:noFill/>
        </p:spPr>
        <p:txBody>
          <a:bodyPr wrap="square" rtlCol="0">
            <a:spAutoFit/>
          </a:bodyPr>
          <a:lstStyle/>
          <a:p>
            <a:pPr algn="ctr"/>
            <a:r>
              <a:rPr lang="en-CA" sz="1200" b="1" dirty="0">
                <a:latin typeface="Poppins" panose="020B0604020202020204" charset="0"/>
                <a:cs typeface="Poppins" panose="020B0604020202020204" charset="0"/>
              </a:rPr>
              <a:t>Technology </a:t>
            </a:r>
          </a:p>
          <a:p>
            <a:pPr algn="ctr"/>
            <a:r>
              <a:rPr lang="en-CA" sz="1200" b="1" dirty="0">
                <a:latin typeface="Poppins" panose="020B0604020202020204" charset="0"/>
                <a:cs typeface="Poppins" panose="020B0604020202020204" charset="0"/>
              </a:rPr>
              <a:t>Trend &amp; Seasonality</a:t>
            </a:r>
          </a:p>
        </p:txBody>
      </p:sp>
      <p:sp>
        <p:nvSpPr>
          <p:cNvPr id="14" name="TextBox 13">
            <a:extLst>
              <a:ext uri="{FF2B5EF4-FFF2-40B4-BE49-F238E27FC236}">
                <a16:creationId xmlns:a16="http://schemas.microsoft.com/office/drawing/2014/main" id="{7E99BA0C-3D39-484D-92DE-F5B7846E4E14}"/>
              </a:ext>
            </a:extLst>
          </p:cNvPr>
          <p:cNvSpPr txBox="1"/>
          <p:nvPr/>
        </p:nvSpPr>
        <p:spPr>
          <a:xfrm>
            <a:off x="3693317" y="1150331"/>
            <a:ext cx="1757364" cy="461665"/>
          </a:xfrm>
          <a:prstGeom prst="rect">
            <a:avLst/>
          </a:prstGeom>
          <a:noFill/>
        </p:spPr>
        <p:txBody>
          <a:bodyPr wrap="square" rtlCol="0">
            <a:spAutoFit/>
          </a:bodyPr>
          <a:lstStyle/>
          <a:p>
            <a:pPr algn="ctr"/>
            <a:r>
              <a:rPr lang="en-CA" sz="1200" b="1" dirty="0">
                <a:latin typeface="Poppins" panose="020B0604020202020204" charset="0"/>
                <a:cs typeface="Poppins" panose="020B0604020202020204" charset="0"/>
              </a:rPr>
              <a:t>Furniture</a:t>
            </a:r>
          </a:p>
          <a:p>
            <a:pPr algn="ctr"/>
            <a:r>
              <a:rPr lang="en-CA" sz="1200" b="1" dirty="0">
                <a:latin typeface="Poppins" panose="020B0604020202020204" charset="0"/>
                <a:cs typeface="Poppins" panose="020B0604020202020204" charset="0"/>
              </a:rPr>
              <a:t>Trend &amp; Seasonality</a:t>
            </a:r>
          </a:p>
        </p:txBody>
      </p:sp>
      <p:sp>
        <p:nvSpPr>
          <p:cNvPr id="15" name="TextBox 14">
            <a:extLst>
              <a:ext uri="{FF2B5EF4-FFF2-40B4-BE49-F238E27FC236}">
                <a16:creationId xmlns:a16="http://schemas.microsoft.com/office/drawing/2014/main" id="{CC788930-70C2-46A3-92C2-08ED17124ACD}"/>
              </a:ext>
            </a:extLst>
          </p:cNvPr>
          <p:cNvSpPr txBox="1"/>
          <p:nvPr/>
        </p:nvSpPr>
        <p:spPr>
          <a:xfrm>
            <a:off x="6643688" y="1154132"/>
            <a:ext cx="1764506" cy="461665"/>
          </a:xfrm>
          <a:prstGeom prst="rect">
            <a:avLst/>
          </a:prstGeom>
          <a:noFill/>
        </p:spPr>
        <p:txBody>
          <a:bodyPr wrap="square" rtlCol="0">
            <a:spAutoFit/>
          </a:bodyPr>
          <a:lstStyle/>
          <a:p>
            <a:pPr algn="ctr"/>
            <a:r>
              <a:rPr lang="en-CA" sz="1200" b="1" dirty="0">
                <a:latin typeface="Poppins" panose="020B0604020202020204" charset="0"/>
                <a:cs typeface="Poppins" panose="020B0604020202020204" charset="0"/>
              </a:rPr>
              <a:t>Office Supplies</a:t>
            </a:r>
          </a:p>
          <a:p>
            <a:pPr algn="ctr"/>
            <a:r>
              <a:rPr lang="en-CA" sz="1200" b="1" dirty="0">
                <a:latin typeface="Poppins" panose="020B0604020202020204" charset="0"/>
                <a:cs typeface="Poppins" panose="020B0604020202020204" charset="0"/>
              </a:rPr>
              <a:t>Trend &amp; Seasonality</a:t>
            </a:r>
          </a:p>
        </p:txBody>
      </p:sp>
      <p:pic>
        <p:nvPicPr>
          <p:cNvPr id="17" name="Graphic 16" descr="Downward trend graph with solid fill">
            <a:extLst>
              <a:ext uri="{FF2B5EF4-FFF2-40B4-BE49-F238E27FC236}">
                <a16:creationId xmlns:a16="http://schemas.microsoft.com/office/drawing/2014/main" id="{79C7BA2B-F755-4F22-9A9C-430A9AB542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798" y="3527701"/>
            <a:ext cx="914400" cy="914400"/>
          </a:xfrm>
          <a:prstGeom prst="rect">
            <a:avLst/>
          </a:prstGeom>
        </p:spPr>
      </p:pic>
      <p:pic>
        <p:nvPicPr>
          <p:cNvPr id="19" name="Graphic 18" descr="Upward trend with solid fill">
            <a:extLst>
              <a:ext uri="{FF2B5EF4-FFF2-40B4-BE49-F238E27FC236}">
                <a16:creationId xmlns:a16="http://schemas.microsoft.com/office/drawing/2014/main" id="{0E1FC733-7542-48D8-AB45-4DFBE0C672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969" y="3527701"/>
            <a:ext cx="914400" cy="914400"/>
          </a:xfrm>
          <a:prstGeom prst="rect">
            <a:avLst/>
          </a:prstGeom>
        </p:spPr>
      </p:pic>
      <p:pic>
        <p:nvPicPr>
          <p:cNvPr id="23" name="Graphic 22" descr="Upward trend with solid fill">
            <a:extLst>
              <a:ext uri="{FF2B5EF4-FFF2-40B4-BE49-F238E27FC236}">
                <a16:creationId xmlns:a16="http://schemas.microsoft.com/office/drawing/2014/main" id="{281EEAA9-ACB6-4BD6-89AA-BBE9A9E563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68741" y="3527701"/>
            <a:ext cx="914400" cy="91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D19CE487-86E2-4C1C-BBE7-A36C0A306C76}"/>
              </a:ext>
            </a:extLst>
          </p:cNvPr>
          <p:cNvGraphicFramePr>
            <a:graphicFrameLocks noGrp="1"/>
          </p:cNvGraphicFramePr>
          <p:nvPr>
            <p:extLst>
              <p:ext uri="{D42A27DB-BD31-4B8C-83A1-F6EECF244321}">
                <p14:modId xmlns:p14="http://schemas.microsoft.com/office/powerpoint/2010/main" val="3677620773"/>
              </p:ext>
            </p:extLst>
          </p:nvPr>
        </p:nvGraphicFramePr>
        <p:xfrm>
          <a:off x="782240" y="1644650"/>
          <a:ext cx="7591109" cy="1854200"/>
        </p:xfrm>
        <a:graphic>
          <a:graphicData uri="http://schemas.openxmlformats.org/drawingml/2006/table">
            <a:tbl>
              <a:tblPr firstRow="1" bandRow="1">
                <a:tableStyleId>{69C7853C-536D-4A76-A0AE-DD22124D55A5}</a:tableStyleId>
              </a:tblPr>
              <a:tblGrid>
                <a:gridCol w="1527493">
                  <a:extLst>
                    <a:ext uri="{9D8B030D-6E8A-4147-A177-3AD203B41FA5}">
                      <a16:colId xmlns:a16="http://schemas.microsoft.com/office/drawing/2014/main" val="1744471805"/>
                    </a:ext>
                  </a:extLst>
                </a:gridCol>
                <a:gridCol w="1515904">
                  <a:extLst>
                    <a:ext uri="{9D8B030D-6E8A-4147-A177-3AD203B41FA5}">
                      <a16:colId xmlns:a16="http://schemas.microsoft.com/office/drawing/2014/main" val="2149887"/>
                    </a:ext>
                  </a:extLst>
                </a:gridCol>
                <a:gridCol w="1515904">
                  <a:extLst>
                    <a:ext uri="{9D8B030D-6E8A-4147-A177-3AD203B41FA5}">
                      <a16:colId xmlns:a16="http://schemas.microsoft.com/office/drawing/2014/main" val="3245536027"/>
                    </a:ext>
                  </a:extLst>
                </a:gridCol>
                <a:gridCol w="1515904">
                  <a:extLst>
                    <a:ext uri="{9D8B030D-6E8A-4147-A177-3AD203B41FA5}">
                      <a16:colId xmlns:a16="http://schemas.microsoft.com/office/drawing/2014/main" val="678971368"/>
                    </a:ext>
                  </a:extLst>
                </a:gridCol>
                <a:gridCol w="1515904">
                  <a:extLst>
                    <a:ext uri="{9D8B030D-6E8A-4147-A177-3AD203B41FA5}">
                      <a16:colId xmlns:a16="http://schemas.microsoft.com/office/drawing/2014/main" val="668201644"/>
                    </a:ext>
                  </a:extLst>
                </a:gridCol>
              </a:tblGrid>
              <a:tr h="370840">
                <a:tc>
                  <a:txBody>
                    <a:bodyPr/>
                    <a:lstStyle/>
                    <a:p>
                      <a:endParaRPr lang="en-CA"/>
                    </a:p>
                  </a:txBody>
                  <a:tcPr/>
                </a:tc>
                <a:tc>
                  <a:txBody>
                    <a:bodyPr/>
                    <a:lstStyle/>
                    <a:p>
                      <a:r>
                        <a:rPr lang="en-CA" dirty="0"/>
                        <a:t>Evaluation</a:t>
                      </a:r>
                    </a:p>
                  </a:txBody>
                  <a:tcPr/>
                </a:tc>
                <a:tc>
                  <a:txBody>
                    <a:bodyPr/>
                    <a:lstStyle/>
                    <a:p>
                      <a:pPr algn="ctr"/>
                      <a:r>
                        <a:rPr lang="en-CA" dirty="0"/>
                        <a:t>Technology</a:t>
                      </a:r>
                    </a:p>
                  </a:txBody>
                  <a:tcPr/>
                </a:tc>
                <a:tc>
                  <a:txBody>
                    <a:bodyPr/>
                    <a:lstStyle/>
                    <a:p>
                      <a:pPr algn="ctr"/>
                      <a:r>
                        <a:rPr lang="en-CA" dirty="0"/>
                        <a:t>Office Supplies</a:t>
                      </a:r>
                    </a:p>
                  </a:txBody>
                  <a:tcPr/>
                </a:tc>
                <a:tc>
                  <a:txBody>
                    <a:bodyPr/>
                    <a:lstStyle/>
                    <a:p>
                      <a:pPr algn="ctr"/>
                      <a:r>
                        <a:rPr lang="en-CA" dirty="0"/>
                        <a:t>Furniture</a:t>
                      </a:r>
                    </a:p>
                  </a:txBody>
                  <a:tcPr/>
                </a:tc>
                <a:extLst>
                  <a:ext uri="{0D108BD9-81ED-4DB2-BD59-A6C34878D82A}">
                    <a16:rowId xmlns:a16="http://schemas.microsoft.com/office/drawing/2014/main" val="269698017"/>
                  </a:ext>
                </a:extLst>
              </a:tr>
              <a:tr h="370840">
                <a:tc rowSpan="2">
                  <a:txBody>
                    <a:bodyPr/>
                    <a:lstStyle/>
                    <a:p>
                      <a:r>
                        <a:rPr lang="en-CA" b="1" dirty="0">
                          <a:solidFill>
                            <a:schemeClr val="bg1"/>
                          </a:solidFill>
                        </a:rPr>
                        <a:t>ARIMA/SARIMA</a:t>
                      </a:r>
                    </a:p>
                  </a:txBody>
                  <a:tcPr/>
                </a:tc>
                <a:tc>
                  <a:txBody>
                    <a:bodyPr/>
                    <a:lstStyle/>
                    <a:p>
                      <a:r>
                        <a:rPr lang="en-CA" b="1" dirty="0">
                          <a:solidFill>
                            <a:schemeClr val="bg1"/>
                          </a:solidFill>
                        </a:rPr>
                        <a:t>MSE:</a:t>
                      </a:r>
                    </a:p>
                  </a:txBody>
                  <a:tcPr/>
                </a:tc>
                <a:tc>
                  <a:txBody>
                    <a:bodyPr/>
                    <a:lstStyle/>
                    <a:p>
                      <a:pPr algn="ctr"/>
                      <a:r>
                        <a:rPr lang="en-CA" b="1" dirty="0">
                          <a:solidFill>
                            <a:schemeClr val="bg1"/>
                          </a:solidFill>
                        </a:rPr>
                        <a:t>23086.73</a:t>
                      </a:r>
                    </a:p>
                  </a:txBody>
                  <a:tcPr/>
                </a:tc>
                <a:tc>
                  <a:txBody>
                    <a:bodyPr/>
                    <a:lstStyle/>
                    <a:p>
                      <a:pPr algn="ctr"/>
                      <a:r>
                        <a:rPr lang="en-CA" b="1" dirty="0">
                          <a:solidFill>
                            <a:schemeClr val="bg1"/>
                          </a:solidFill>
                        </a:rPr>
                        <a:t>4911.82</a:t>
                      </a:r>
                    </a:p>
                  </a:txBody>
                  <a:tcPr/>
                </a:tc>
                <a:tc>
                  <a:txBody>
                    <a:bodyPr/>
                    <a:lstStyle/>
                    <a:p>
                      <a:pPr algn="ctr"/>
                      <a:r>
                        <a:rPr lang="en-CA" b="1" dirty="0">
                          <a:solidFill>
                            <a:schemeClr val="bg1"/>
                          </a:solidFill>
                        </a:rPr>
                        <a:t>3145.44</a:t>
                      </a:r>
                    </a:p>
                  </a:txBody>
                  <a:tcPr/>
                </a:tc>
                <a:extLst>
                  <a:ext uri="{0D108BD9-81ED-4DB2-BD59-A6C34878D82A}">
                    <a16:rowId xmlns:a16="http://schemas.microsoft.com/office/drawing/2014/main" val="1435794538"/>
                  </a:ext>
                </a:extLst>
              </a:tr>
              <a:tr h="370840">
                <a:tc vMerge="1">
                  <a:txBody>
                    <a:bodyPr/>
                    <a:lstStyle/>
                    <a:p>
                      <a:endParaRPr lang="en-CA" dirty="0"/>
                    </a:p>
                  </a:txBody>
                  <a:tcPr/>
                </a:tc>
                <a:tc>
                  <a:txBody>
                    <a:bodyPr/>
                    <a:lstStyle/>
                    <a:p>
                      <a:r>
                        <a:rPr lang="en-CA" b="1" dirty="0">
                          <a:solidFill>
                            <a:schemeClr val="bg1"/>
                          </a:solidFill>
                        </a:rPr>
                        <a:t>RMSE:</a:t>
                      </a:r>
                    </a:p>
                  </a:txBody>
                  <a:tcPr/>
                </a:tc>
                <a:tc>
                  <a:txBody>
                    <a:bodyPr/>
                    <a:lstStyle/>
                    <a:p>
                      <a:pPr algn="ctr"/>
                      <a:r>
                        <a:rPr lang="en-CA" b="1" dirty="0">
                          <a:solidFill>
                            <a:schemeClr val="bg1"/>
                          </a:solidFill>
                        </a:rPr>
                        <a:t>151.94</a:t>
                      </a:r>
                    </a:p>
                  </a:txBody>
                  <a:tcPr/>
                </a:tc>
                <a:tc>
                  <a:txBody>
                    <a:bodyPr/>
                    <a:lstStyle/>
                    <a:p>
                      <a:pPr algn="ctr"/>
                      <a:r>
                        <a:rPr lang="en-CA" b="1" dirty="0">
                          <a:solidFill>
                            <a:schemeClr val="bg1"/>
                          </a:solidFill>
                        </a:rPr>
                        <a:t>70.08</a:t>
                      </a:r>
                    </a:p>
                  </a:txBody>
                  <a:tcPr/>
                </a:tc>
                <a:tc>
                  <a:txBody>
                    <a:bodyPr/>
                    <a:lstStyle/>
                    <a:p>
                      <a:pPr algn="ctr"/>
                      <a:r>
                        <a:rPr lang="en-CA" b="1" dirty="0">
                          <a:solidFill>
                            <a:schemeClr val="bg1"/>
                          </a:solidFill>
                        </a:rPr>
                        <a:t>56.08</a:t>
                      </a:r>
                    </a:p>
                  </a:txBody>
                  <a:tcPr/>
                </a:tc>
                <a:extLst>
                  <a:ext uri="{0D108BD9-81ED-4DB2-BD59-A6C34878D82A}">
                    <a16:rowId xmlns:a16="http://schemas.microsoft.com/office/drawing/2014/main" val="779387540"/>
                  </a:ext>
                </a:extLst>
              </a:tr>
              <a:tr h="370840">
                <a:tc rowSpan="2">
                  <a:txBody>
                    <a:bodyPr/>
                    <a:lstStyle/>
                    <a:p>
                      <a:r>
                        <a:rPr lang="en-CA" b="1" dirty="0">
                          <a:solidFill>
                            <a:schemeClr val="bg1"/>
                          </a:solidFill>
                        </a:rPr>
                        <a:t>Prophet</a:t>
                      </a:r>
                    </a:p>
                  </a:txBody>
                  <a:tcPr/>
                </a:tc>
                <a:tc>
                  <a:txBody>
                    <a:bodyPr/>
                    <a:lstStyle/>
                    <a:p>
                      <a:r>
                        <a:rPr lang="en-CA" b="1" dirty="0">
                          <a:solidFill>
                            <a:schemeClr val="bg1"/>
                          </a:solidFill>
                        </a:rPr>
                        <a:t>MSE:</a:t>
                      </a:r>
                    </a:p>
                  </a:txBody>
                  <a:tcPr/>
                </a:tc>
                <a:tc>
                  <a:txBody>
                    <a:bodyPr/>
                    <a:lstStyle/>
                    <a:p>
                      <a:pPr algn="ctr"/>
                      <a:r>
                        <a:rPr lang="en-CA" b="1" dirty="0">
                          <a:solidFill>
                            <a:schemeClr val="bg1"/>
                          </a:solidFill>
                        </a:rPr>
                        <a:t>7209.14</a:t>
                      </a:r>
                    </a:p>
                  </a:txBody>
                  <a:tcPr/>
                </a:tc>
                <a:tc>
                  <a:txBody>
                    <a:bodyPr/>
                    <a:lstStyle/>
                    <a:p>
                      <a:pPr algn="ctr"/>
                      <a:r>
                        <a:rPr lang="en-CA" b="1" dirty="0">
                          <a:solidFill>
                            <a:schemeClr val="bg1"/>
                          </a:solidFill>
                        </a:rPr>
                        <a:t>3308.49</a:t>
                      </a:r>
                    </a:p>
                  </a:txBody>
                  <a:tcPr/>
                </a:tc>
                <a:tc>
                  <a:txBody>
                    <a:bodyPr/>
                    <a:lstStyle/>
                    <a:p>
                      <a:pPr algn="ctr"/>
                      <a:r>
                        <a:rPr lang="en-CA" b="1" dirty="0">
                          <a:solidFill>
                            <a:schemeClr val="bg1"/>
                          </a:solidFill>
                        </a:rPr>
                        <a:t>2108.26</a:t>
                      </a:r>
                    </a:p>
                  </a:txBody>
                  <a:tcPr/>
                </a:tc>
                <a:extLst>
                  <a:ext uri="{0D108BD9-81ED-4DB2-BD59-A6C34878D82A}">
                    <a16:rowId xmlns:a16="http://schemas.microsoft.com/office/drawing/2014/main" val="896336591"/>
                  </a:ext>
                </a:extLst>
              </a:tr>
              <a:tr h="370840">
                <a:tc vMerge="1">
                  <a:txBody>
                    <a:bodyPr/>
                    <a:lstStyle/>
                    <a:p>
                      <a:endParaRPr lang="en-CA" dirty="0"/>
                    </a:p>
                  </a:txBody>
                  <a:tcPr/>
                </a:tc>
                <a:tc>
                  <a:txBody>
                    <a:bodyPr/>
                    <a:lstStyle/>
                    <a:p>
                      <a:r>
                        <a:rPr lang="en-CA" b="1" dirty="0">
                          <a:solidFill>
                            <a:schemeClr val="bg1"/>
                          </a:solidFill>
                        </a:rPr>
                        <a:t>RMSE:</a:t>
                      </a:r>
                    </a:p>
                  </a:txBody>
                  <a:tcPr/>
                </a:tc>
                <a:tc>
                  <a:txBody>
                    <a:bodyPr/>
                    <a:lstStyle/>
                    <a:p>
                      <a:pPr algn="ctr"/>
                      <a:r>
                        <a:rPr lang="en-CA" b="1" dirty="0">
                          <a:solidFill>
                            <a:schemeClr val="bg1"/>
                          </a:solidFill>
                        </a:rPr>
                        <a:t>84.91</a:t>
                      </a:r>
                    </a:p>
                  </a:txBody>
                  <a:tcPr/>
                </a:tc>
                <a:tc>
                  <a:txBody>
                    <a:bodyPr/>
                    <a:lstStyle/>
                    <a:p>
                      <a:pPr algn="ctr"/>
                      <a:r>
                        <a:rPr lang="en-CA" b="1" dirty="0">
                          <a:solidFill>
                            <a:schemeClr val="bg1"/>
                          </a:solidFill>
                        </a:rPr>
                        <a:t>57.52</a:t>
                      </a:r>
                    </a:p>
                  </a:txBody>
                  <a:tcPr/>
                </a:tc>
                <a:tc>
                  <a:txBody>
                    <a:bodyPr/>
                    <a:lstStyle/>
                    <a:p>
                      <a:pPr algn="ctr"/>
                      <a:r>
                        <a:rPr lang="en-CA" b="1" dirty="0">
                          <a:solidFill>
                            <a:schemeClr val="bg1"/>
                          </a:solidFill>
                        </a:rPr>
                        <a:t>46.69</a:t>
                      </a:r>
                    </a:p>
                  </a:txBody>
                  <a:tcPr/>
                </a:tc>
                <a:extLst>
                  <a:ext uri="{0D108BD9-81ED-4DB2-BD59-A6C34878D82A}">
                    <a16:rowId xmlns:a16="http://schemas.microsoft.com/office/drawing/2014/main" val="104296580"/>
                  </a:ext>
                </a:extLst>
              </a:tr>
            </a:tbl>
          </a:graphicData>
        </a:graphic>
      </p:graphicFrame>
      <p:sp>
        <p:nvSpPr>
          <p:cNvPr id="8" name="TextBox 7">
            <a:extLst>
              <a:ext uri="{FF2B5EF4-FFF2-40B4-BE49-F238E27FC236}">
                <a16:creationId xmlns:a16="http://schemas.microsoft.com/office/drawing/2014/main" id="{9BEB7750-DF9B-4311-9311-3E88F3C9A0AC}"/>
              </a:ext>
            </a:extLst>
          </p:cNvPr>
          <p:cNvSpPr txBox="1"/>
          <p:nvPr/>
        </p:nvSpPr>
        <p:spPr>
          <a:xfrm>
            <a:off x="2611040" y="557212"/>
            <a:ext cx="3921919" cy="553998"/>
          </a:xfrm>
          <a:prstGeom prst="rect">
            <a:avLst/>
          </a:prstGeom>
          <a:noFill/>
        </p:spPr>
        <p:txBody>
          <a:bodyPr wrap="square" rtlCol="0">
            <a:spAutoFit/>
          </a:bodyPr>
          <a:lstStyle/>
          <a:p>
            <a:pPr algn="ctr"/>
            <a:r>
              <a:rPr lang="en-CA" sz="3000" b="1" dirty="0">
                <a:latin typeface="Poppins" panose="020B0604020202020204" charset="0"/>
                <a:cs typeface="Poppins" panose="020B0604020202020204" charset="0"/>
              </a:rPr>
              <a:t>Comparing Models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4" name="TextBox 3">
            <a:extLst>
              <a:ext uri="{FF2B5EF4-FFF2-40B4-BE49-F238E27FC236}">
                <a16:creationId xmlns:a16="http://schemas.microsoft.com/office/drawing/2014/main" id="{3BE4F253-9D41-466D-A172-1FBD8D2595B4}"/>
              </a:ext>
            </a:extLst>
          </p:cNvPr>
          <p:cNvSpPr txBox="1"/>
          <p:nvPr/>
        </p:nvSpPr>
        <p:spPr>
          <a:xfrm>
            <a:off x="2093117" y="592932"/>
            <a:ext cx="4957763" cy="553998"/>
          </a:xfrm>
          <a:prstGeom prst="rect">
            <a:avLst/>
          </a:prstGeom>
          <a:noFill/>
        </p:spPr>
        <p:txBody>
          <a:bodyPr wrap="square" rtlCol="0">
            <a:spAutoFit/>
          </a:bodyPr>
          <a:lstStyle/>
          <a:p>
            <a:r>
              <a:rPr lang="en-CA" sz="3000" b="1" dirty="0">
                <a:latin typeface="Poppins" panose="020B0604020202020204" charset="0"/>
                <a:cs typeface="Poppins" panose="020B0604020202020204" charset="0"/>
              </a:rPr>
              <a:t>Conclusion &amp; Next Steps</a:t>
            </a:r>
          </a:p>
        </p:txBody>
      </p:sp>
      <p:sp>
        <p:nvSpPr>
          <p:cNvPr id="5" name="TextBox 4">
            <a:extLst>
              <a:ext uri="{FF2B5EF4-FFF2-40B4-BE49-F238E27FC236}">
                <a16:creationId xmlns:a16="http://schemas.microsoft.com/office/drawing/2014/main" id="{B8EF3B1E-B3D7-40C3-80FA-8663D7FE47F5}"/>
              </a:ext>
            </a:extLst>
          </p:cNvPr>
          <p:cNvSpPr txBox="1"/>
          <p:nvPr/>
        </p:nvSpPr>
        <p:spPr>
          <a:xfrm>
            <a:off x="1157288" y="1316086"/>
            <a:ext cx="7329487" cy="1815882"/>
          </a:xfrm>
          <a:prstGeom prst="rect">
            <a:avLst/>
          </a:prstGeom>
          <a:noFill/>
        </p:spPr>
        <p:txBody>
          <a:bodyPr wrap="square" rtlCol="0">
            <a:spAutoFit/>
          </a:bodyPr>
          <a:lstStyle/>
          <a:p>
            <a:pPr algn="ctr"/>
            <a:r>
              <a:rPr lang="en-CA" sz="1600" dirty="0">
                <a:latin typeface="Poppins" panose="020B0604020202020204" charset="0"/>
                <a:cs typeface="Poppins" panose="020B0604020202020204" charset="0"/>
              </a:rPr>
              <a:t>In conclusion we are able to get a pretty good understanding of the overall health of the 3 product categories and we are able to determine that technology and office supplies are trending upward and profits are expected to grow year over year. However when it comes to the furniture category, we can see that it is not trending upward in regards to profits. It was fairly clear from the ARIMA/SARIMA models but made even more apparent utilizing the Prophet model. </a:t>
            </a:r>
          </a:p>
        </p:txBody>
      </p:sp>
      <p:sp>
        <p:nvSpPr>
          <p:cNvPr id="6" name="TextBox 5">
            <a:extLst>
              <a:ext uri="{FF2B5EF4-FFF2-40B4-BE49-F238E27FC236}">
                <a16:creationId xmlns:a16="http://schemas.microsoft.com/office/drawing/2014/main" id="{B530BBF6-CFA0-4409-8423-DFD50FDEAC47}"/>
              </a:ext>
            </a:extLst>
          </p:cNvPr>
          <p:cNvSpPr txBox="1"/>
          <p:nvPr/>
        </p:nvSpPr>
        <p:spPr>
          <a:xfrm>
            <a:off x="1157288" y="3228556"/>
            <a:ext cx="1443037" cy="369332"/>
          </a:xfrm>
          <a:prstGeom prst="rect">
            <a:avLst/>
          </a:prstGeom>
          <a:noFill/>
        </p:spPr>
        <p:txBody>
          <a:bodyPr wrap="square" rtlCol="0">
            <a:spAutoFit/>
          </a:bodyPr>
          <a:lstStyle/>
          <a:p>
            <a:r>
              <a:rPr lang="en-CA" sz="1800" b="1" dirty="0"/>
              <a:t>Next Steps: </a:t>
            </a:r>
          </a:p>
        </p:txBody>
      </p:sp>
      <p:sp>
        <p:nvSpPr>
          <p:cNvPr id="7" name="TextBox 6">
            <a:extLst>
              <a:ext uri="{FF2B5EF4-FFF2-40B4-BE49-F238E27FC236}">
                <a16:creationId xmlns:a16="http://schemas.microsoft.com/office/drawing/2014/main" id="{EFF0D45B-3168-45DB-9CBD-3EBF29651B1F}"/>
              </a:ext>
            </a:extLst>
          </p:cNvPr>
          <p:cNvSpPr txBox="1"/>
          <p:nvPr/>
        </p:nvSpPr>
        <p:spPr>
          <a:xfrm>
            <a:off x="2378865" y="3597888"/>
            <a:ext cx="4386265" cy="1077218"/>
          </a:xfrm>
          <a:prstGeom prst="rect">
            <a:avLst/>
          </a:prstGeom>
          <a:noFill/>
        </p:spPr>
        <p:txBody>
          <a:bodyPr wrap="square" rtlCol="0">
            <a:spAutoFit/>
          </a:bodyPr>
          <a:lstStyle/>
          <a:p>
            <a:pPr marL="285750" indent="-285750">
              <a:buFont typeface="Arial" panose="020B0604020202020204" pitchFamily="34" charset="0"/>
              <a:buChar char="•"/>
            </a:pPr>
            <a:r>
              <a:rPr lang="en-CA" sz="1600" dirty="0"/>
              <a:t>Automate GCP Pipeline</a:t>
            </a:r>
          </a:p>
          <a:p>
            <a:pPr marL="285750" indent="-285750">
              <a:buFont typeface="Arial" panose="020B0604020202020204" pitchFamily="34" charset="0"/>
              <a:buChar char="•"/>
            </a:pPr>
            <a:r>
              <a:rPr lang="en-CA" sz="1600" dirty="0"/>
              <a:t>Investigate Furniture category reasons for poor performance </a:t>
            </a:r>
          </a:p>
          <a:p>
            <a:pPr marL="285750" indent="-285750">
              <a:buFont typeface="Arial" panose="020B0604020202020204" pitchFamily="34" charset="0"/>
              <a:buChar char="•"/>
            </a:pPr>
            <a:r>
              <a:rPr lang="en-CA" sz="1600" dirty="0"/>
              <a:t>Prophet modeling for sub-categories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1020571" y="728662"/>
            <a:ext cx="200221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pic>
        <p:nvPicPr>
          <p:cNvPr id="3" name="Graphic 2" descr="Storytelling">
            <a:extLst>
              <a:ext uri="{FF2B5EF4-FFF2-40B4-BE49-F238E27FC236}">
                <a16:creationId xmlns:a16="http://schemas.microsoft.com/office/drawing/2014/main" id="{5563D184-AA36-45E0-BF69-86DA9FAA09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7781" y="564354"/>
            <a:ext cx="3436145" cy="3436145"/>
          </a:xfrm>
          <a:prstGeom prst="rect">
            <a:avLst/>
          </a:prstGeom>
        </p:spPr>
      </p:pic>
      <p:sp>
        <p:nvSpPr>
          <p:cNvPr id="4" name="TextBox 3">
            <a:extLst>
              <a:ext uri="{FF2B5EF4-FFF2-40B4-BE49-F238E27FC236}">
                <a16:creationId xmlns:a16="http://schemas.microsoft.com/office/drawing/2014/main" id="{06CD91E2-A9E0-41EB-9CEA-97382AA1E875}"/>
              </a:ext>
            </a:extLst>
          </p:cNvPr>
          <p:cNvSpPr txBox="1"/>
          <p:nvPr/>
        </p:nvSpPr>
        <p:spPr>
          <a:xfrm>
            <a:off x="1020571" y="1357848"/>
            <a:ext cx="3507581" cy="3785652"/>
          </a:xfrm>
          <a:prstGeom prst="rect">
            <a:avLst/>
          </a:prstGeom>
          <a:noFill/>
        </p:spPr>
        <p:txBody>
          <a:bodyPr wrap="square" rtlCol="0">
            <a:spAutoFit/>
          </a:bodyPr>
          <a:lstStyle/>
          <a:p>
            <a:pPr marL="285750" indent="-285750">
              <a:buFont typeface="Arial" panose="020B0604020202020204" pitchFamily="34" charset="0"/>
              <a:buChar char="•"/>
            </a:pPr>
            <a:r>
              <a:rPr lang="en-CA" sz="1800" dirty="0">
                <a:solidFill>
                  <a:schemeClr val="accent1"/>
                </a:solidFill>
                <a:latin typeface="Poppins" panose="020B0604020202020204" charset="0"/>
                <a:cs typeface="Poppins" panose="020B0604020202020204" charset="0"/>
              </a:rPr>
              <a:t>Dataset</a:t>
            </a:r>
          </a:p>
          <a:p>
            <a:pPr marL="285750" indent="-285750">
              <a:buFont typeface="Arial" panose="020B0604020202020204" pitchFamily="34" charset="0"/>
              <a:buChar char="•"/>
            </a:pPr>
            <a:r>
              <a:rPr lang="en-CA" sz="1800" dirty="0">
                <a:solidFill>
                  <a:schemeClr val="accent2"/>
                </a:solidFill>
                <a:latin typeface="Poppins" panose="020B0604020202020204" charset="0"/>
                <a:cs typeface="Poppins" panose="020B0604020202020204" charset="0"/>
              </a:rPr>
              <a:t>Objective</a:t>
            </a:r>
          </a:p>
          <a:p>
            <a:pPr marL="285750" indent="-285750">
              <a:buFont typeface="Arial" panose="020B0604020202020204" pitchFamily="34" charset="0"/>
              <a:buChar char="•"/>
            </a:pPr>
            <a:r>
              <a:rPr lang="en-CA" sz="1800" dirty="0">
                <a:solidFill>
                  <a:schemeClr val="accent3"/>
                </a:solidFill>
                <a:latin typeface="Poppins" panose="020B0604020202020204" charset="0"/>
                <a:cs typeface="Poppins" panose="020B0604020202020204" charset="0"/>
              </a:rPr>
              <a:t>Data Infrastructure</a:t>
            </a:r>
          </a:p>
          <a:p>
            <a:pPr marL="285750" indent="-285750">
              <a:buFont typeface="Arial" panose="020B0604020202020204" pitchFamily="34" charset="0"/>
              <a:buChar char="•"/>
            </a:pPr>
            <a:r>
              <a:rPr lang="en-CA" sz="1800" dirty="0">
                <a:solidFill>
                  <a:schemeClr val="accent1"/>
                </a:solidFill>
                <a:latin typeface="Poppins" panose="020B0604020202020204" charset="0"/>
                <a:cs typeface="Poppins" panose="020B0604020202020204" charset="0"/>
              </a:rPr>
              <a:t>Setting up environment</a:t>
            </a:r>
          </a:p>
          <a:p>
            <a:pPr marL="285750" indent="-285750">
              <a:buFont typeface="Arial" panose="020B0604020202020204" pitchFamily="34" charset="0"/>
              <a:buChar char="•"/>
            </a:pPr>
            <a:r>
              <a:rPr lang="en-CA" sz="1800" dirty="0">
                <a:solidFill>
                  <a:schemeClr val="accent2"/>
                </a:solidFill>
                <a:latin typeface="Poppins" panose="020B0604020202020204" charset="0"/>
                <a:cs typeface="Poppins" panose="020B0604020202020204" charset="0"/>
              </a:rPr>
              <a:t>Exploratory Data Analysis</a:t>
            </a:r>
          </a:p>
          <a:p>
            <a:pPr marL="285750" indent="-285750">
              <a:buFont typeface="Arial" panose="020B0604020202020204" pitchFamily="34" charset="0"/>
              <a:buChar char="•"/>
            </a:pPr>
            <a:r>
              <a:rPr lang="en-CA" sz="1800" dirty="0">
                <a:solidFill>
                  <a:schemeClr val="accent3"/>
                </a:solidFill>
                <a:latin typeface="Poppins" panose="020B0604020202020204" charset="0"/>
                <a:cs typeface="Poppins" panose="020B0604020202020204" charset="0"/>
              </a:rPr>
              <a:t>ARIMA/SARIMA statistical models</a:t>
            </a:r>
          </a:p>
          <a:p>
            <a:pPr marL="285750" indent="-285750">
              <a:buFont typeface="Arial" panose="020B0604020202020204" pitchFamily="34" charset="0"/>
              <a:buChar char="•"/>
            </a:pPr>
            <a:r>
              <a:rPr lang="en-CA" sz="1800" dirty="0">
                <a:solidFill>
                  <a:schemeClr val="accent1"/>
                </a:solidFill>
                <a:latin typeface="Poppins" panose="020B0604020202020204" charset="0"/>
                <a:cs typeface="Poppins" panose="020B0604020202020204" charset="0"/>
              </a:rPr>
              <a:t>Prophet Time-Series Forecasting</a:t>
            </a:r>
          </a:p>
          <a:p>
            <a:pPr marL="285750" indent="-285750">
              <a:buFont typeface="Arial" panose="020B0604020202020204" pitchFamily="34" charset="0"/>
              <a:buChar char="•"/>
            </a:pPr>
            <a:r>
              <a:rPr lang="en-CA" sz="1800" dirty="0">
                <a:solidFill>
                  <a:schemeClr val="accent2"/>
                </a:solidFill>
                <a:latin typeface="Poppins" panose="020B0604020202020204" charset="0"/>
                <a:cs typeface="Poppins" panose="020B0604020202020204" charset="0"/>
              </a:rPr>
              <a:t>Results</a:t>
            </a:r>
          </a:p>
          <a:p>
            <a:pPr marL="285750" indent="-285750">
              <a:buFont typeface="Arial" panose="020B0604020202020204" pitchFamily="34" charset="0"/>
              <a:buChar char="•"/>
            </a:pPr>
            <a:r>
              <a:rPr lang="en-CA" sz="1800" dirty="0">
                <a:solidFill>
                  <a:schemeClr val="accent3"/>
                </a:solidFill>
                <a:latin typeface="Poppins" panose="020B0604020202020204" charset="0"/>
                <a:cs typeface="Poppins" panose="020B0604020202020204" charset="0"/>
              </a:rPr>
              <a:t>Conclusion &amp; Next Steps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6" name="TextBox 25">
            <a:extLst>
              <a:ext uri="{FF2B5EF4-FFF2-40B4-BE49-F238E27FC236}">
                <a16:creationId xmlns:a16="http://schemas.microsoft.com/office/drawing/2014/main" id="{028D1B7B-3664-4824-883E-7487BF0B371E}"/>
              </a:ext>
            </a:extLst>
          </p:cNvPr>
          <p:cNvSpPr txBox="1"/>
          <p:nvPr/>
        </p:nvSpPr>
        <p:spPr>
          <a:xfrm>
            <a:off x="4000500" y="795711"/>
            <a:ext cx="1143000" cy="553998"/>
          </a:xfrm>
          <a:prstGeom prst="rect">
            <a:avLst/>
          </a:prstGeom>
          <a:noFill/>
        </p:spPr>
        <p:txBody>
          <a:bodyPr wrap="square" rtlCol="0">
            <a:spAutoFit/>
          </a:bodyPr>
          <a:lstStyle/>
          <a:p>
            <a:r>
              <a:rPr lang="en-CA" sz="3000" b="1" dirty="0">
                <a:latin typeface="Poppins" panose="020B0604020202020204" charset="0"/>
                <a:cs typeface="Poppins" panose="020B0604020202020204" charset="0"/>
              </a:rPr>
              <a:t>Data</a:t>
            </a:r>
          </a:p>
        </p:txBody>
      </p:sp>
      <p:pic>
        <p:nvPicPr>
          <p:cNvPr id="29" name="Picture 28" descr="Table&#10;&#10;Description automatically generated">
            <a:extLst>
              <a:ext uri="{FF2B5EF4-FFF2-40B4-BE49-F238E27FC236}">
                <a16:creationId xmlns:a16="http://schemas.microsoft.com/office/drawing/2014/main" id="{C6207FE5-2A94-4F36-84A5-3EDFA8D62145}"/>
              </a:ext>
            </a:extLst>
          </p:cNvPr>
          <p:cNvPicPr>
            <a:picLocks noChangeAspect="1"/>
          </p:cNvPicPr>
          <p:nvPr/>
        </p:nvPicPr>
        <p:blipFill>
          <a:blip r:embed="rId3"/>
          <a:stretch>
            <a:fillRect/>
          </a:stretch>
        </p:blipFill>
        <p:spPr>
          <a:xfrm>
            <a:off x="733213" y="1438897"/>
            <a:ext cx="7677574" cy="2514489"/>
          </a:xfrm>
          <a:prstGeom prst="rect">
            <a:avLst/>
          </a:prstGeom>
        </p:spPr>
      </p:pic>
      <p:graphicFrame>
        <p:nvGraphicFramePr>
          <p:cNvPr id="32" name="Table 32">
            <a:extLst>
              <a:ext uri="{FF2B5EF4-FFF2-40B4-BE49-F238E27FC236}">
                <a16:creationId xmlns:a16="http://schemas.microsoft.com/office/drawing/2014/main" id="{689626D6-4138-453A-AFDC-B345CBD7D3F4}"/>
              </a:ext>
            </a:extLst>
          </p:cNvPr>
          <p:cNvGraphicFramePr>
            <a:graphicFrameLocks noGrp="1"/>
          </p:cNvGraphicFramePr>
          <p:nvPr>
            <p:extLst>
              <p:ext uri="{D42A27DB-BD31-4B8C-83A1-F6EECF244321}">
                <p14:modId xmlns:p14="http://schemas.microsoft.com/office/powerpoint/2010/main" val="2631176007"/>
              </p:ext>
            </p:extLst>
          </p:nvPr>
        </p:nvGraphicFramePr>
        <p:xfrm>
          <a:off x="2845594" y="4325706"/>
          <a:ext cx="3452811" cy="259080"/>
        </p:xfrm>
        <a:graphic>
          <a:graphicData uri="http://schemas.openxmlformats.org/drawingml/2006/table">
            <a:tbl>
              <a:tblPr firstRow="1" bandRow="1">
                <a:tableStyleId>{88C5213A-E337-4606-A211-EA778F151B0A}</a:tableStyleId>
              </a:tblPr>
              <a:tblGrid>
                <a:gridCol w="1150937">
                  <a:extLst>
                    <a:ext uri="{9D8B030D-6E8A-4147-A177-3AD203B41FA5}">
                      <a16:colId xmlns:a16="http://schemas.microsoft.com/office/drawing/2014/main" val="1370764648"/>
                    </a:ext>
                  </a:extLst>
                </a:gridCol>
                <a:gridCol w="1150937">
                  <a:extLst>
                    <a:ext uri="{9D8B030D-6E8A-4147-A177-3AD203B41FA5}">
                      <a16:colId xmlns:a16="http://schemas.microsoft.com/office/drawing/2014/main" val="1359597866"/>
                    </a:ext>
                  </a:extLst>
                </a:gridCol>
                <a:gridCol w="1150937">
                  <a:extLst>
                    <a:ext uri="{9D8B030D-6E8A-4147-A177-3AD203B41FA5}">
                      <a16:colId xmlns:a16="http://schemas.microsoft.com/office/drawing/2014/main" val="1080275654"/>
                    </a:ext>
                  </a:extLst>
                </a:gridCol>
              </a:tblGrid>
              <a:tr h="243349">
                <a:tc>
                  <a:txBody>
                    <a:bodyPr/>
                    <a:lstStyle/>
                    <a:p>
                      <a:pPr algn="ctr"/>
                      <a:r>
                        <a:rPr lang="en-CA" sz="1100" dirty="0"/>
                        <a:t>Office Supplies</a:t>
                      </a:r>
                    </a:p>
                  </a:txBody>
                  <a:tcPr/>
                </a:tc>
                <a:tc>
                  <a:txBody>
                    <a:bodyPr/>
                    <a:lstStyle/>
                    <a:p>
                      <a:pPr algn="ctr"/>
                      <a:r>
                        <a:rPr lang="en-CA" sz="1100" dirty="0"/>
                        <a:t>Furniture</a:t>
                      </a:r>
                    </a:p>
                  </a:txBody>
                  <a:tcPr/>
                </a:tc>
                <a:tc>
                  <a:txBody>
                    <a:bodyPr/>
                    <a:lstStyle/>
                    <a:p>
                      <a:pPr algn="ctr"/>
                      <a:r>
                        <a:rPr lang="en-CA" sz="1100" dirty="0"/>
                        <a:t>Technology</a:t>
                      </a:r>
                    </a:p>
                  </a:txBody>
                  <a:tcPr/>
                </a:tc>
                <a:extLst>
                  <a:ext uri="{0D108BD9-81ED-4DB2-BD59-A6C34878D82A}">
                    <a16:rowId xmlns:a16="http://schemas.microsoft.com/office/drawing/2014/main" val="1087325655"/>
                  </a:ext>
                </a:extLst>
              </a:tr>
            </a:tbl>
          </a:graphicData>
        </a:graphic>
      </p:graphicFrame>
      <p:sp>
        <p:nvSpPr>
          <p:cNvPr id="33" name="TextBox 32">
            <a:extLst>
              <a:ext uri="{FF2B5EF4-FFF2-40B4-BE49-F238E27FC236}">
                <a16:creationId xmlns:a16="http://schemas.microsoft.com/office/drawing/2014/main" id="{4F5D2531-F947-4970-A3A3-CFDE089320FA}"/>
              </a:ext>
            </a:extLst>
          </p:cNvPr>
          <p:cNvSpPr txBox="1"/>
          <p:nvPr/>
        </p:nvSpPr>
        <p:spPr>
          <a:xfrm>
            <a:off x="3712905" y="4040012"/>
            <a:ext cx="1718187" cy="307777"/>
          </a:xfrm>
          <a:prstGeom prst="rect">
            <a:avLst/>
          </a:prstGeom>
          <a:noFill/>
        </p:spPr>
        <p:txBody>
          <a:bodyPr wrap="square" rtlCol="0">
            <a:spAutoFit/>
          </a:bodyPr>
          <a:lstStyle/>
          <a:p>
            <a:r>
              <a:rPr lang="en-CA" dirty="0"/>
              <a:t>Product Categories</a:t>
            </a:r>
          </a:p>
        </p:txBody>
      </p:sp>
      <p:pic>
        <p:nvPicPr>
          <p:cNvPr id="35" name="Graphic 34" descr="Server">
            <a:extLst>
              <a:ext uri="{FF2B5EF4-FFF2-40B4-BE49-F238E27FC236}">
                <a16:creationId xmlns:a16="http://schemas.microsoft.com/office/drawing/2014/main" id="{68F1C59D-E700-44DC-8130-522017C268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2770" y="867804"/>
            <a:ext cx="963810" cy="9638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6" name="TextBox 25">
            <a:extLst>
              <a:ext uri="{FF2B5EF4-FFF2-40B4-BE49-F238E27FC236}">
                <a16:creationId xmlns:a16="http://schemas.microsoft.com/office/drawing/2014/main" id="{028D1B7B-3664-4824-883E-7487BF0B371E}"/>
              </a:ext>
            </a:extLst>
          </p:cNvPr>
          <p:cNvSpPr txBox="1"/>
          <p:nvPr/>
        </p:nvSpPr>
        <p:spPr>
          <a:xfrm>
            <a:off x="2892527" y="795711"/>
            <a:ext cx="3358945" cy="553998"/>
          </a:xfrm>
          <a:prstGeom prst="rect">
            <a:avLst/>
          </a:prstGeom>
          <a:noFill/>
        </p:spPr>
        <p:txBody>
          <a:bodyPr wrap="square" rtlCol="0">
            <a:spAutoFit/>
          </a:bodyPr>
          <a:lstStyle/>
          <a:p>
            <a:r>
              <a:rPr lang="en-CA" sz="3000" b="1" dirty="0">
                <a:latin typeface="Poppins" panose="020B0604020202020204" charset="0"/>
                <a:cs typeface="Poppins" panose="020B0604020202020204" charset="0"/>
              </a:rPr>
              <a:t>Data Dictionary</a:t>
            </a:r>
          </a:p>
        </p:txBody>
      </p:sp>
      <p:sp>
        <p:nvSpPr>
          <p:cNvPr id="2" name="TextBox 1">
            <a:extLst>
              <a:ext uri="{FF2B5EF4-FFF2-40B4-BE49-F238E27FC236}">
                <a16:creationId xmlns:a16="http://schemas.microsoft.com/office/drawing/2014/main" id="{9048D139-0C60-4D8B-AC2C-AB980052F2BE}"/>
              </a:ext>
            </a:extLst>
          </p:cNvPr>
          <p:cNvSpPr txBox="1"/>
          <p:nvPr/>
        </p:nvSpPr>
        <p:spPr>
          <a:xfrm>
            <a:off x="929149" y="1349709"/>
            <a:ext cx="5043948" cy="3485570"/>
          </a:xfrm>
          <a:prstGeom prst="rect">
            <a:avLst/>
          </a:prstGeom>
          <a:noFill/>
        </p:spPr>
        <p:txBody>
          <a:bodyPr wrap="square" rtlCol="0">
            <a:spAutoFit/>
          </a:bodyPr>
          <a:lstStyle/>
          <a:p>
            <a:r>
              <a:rPr lang="en-US" sz="1050" b="1" i="0" dirty="0">
                <a:effectLst/>
                <a:latin typeface="Inter"/>
              </a:rPr>
              <a:t>'Row ID' </a:t>
            </a:r>
            <a:r>
              <a:rPr lang="en-US" sz="1050" b="0" i="0" dirty="0">
                <a:effectLst/>
                <a:latin typeface="Inter"/>
              </a:rPr>
              <a:t>- This is nothing but Serial No.</a:t>
            </a:r>
            <a:br>
              <a:rPr lang="en-US" sz="1050" dirty="0"/>
            </a:br>
            <a:r>
              <a:rPr lang="en-US" sz="1050" b="1" i="0" dirty="0">
                <a:effectLst/>
                <a:latin typeface="Inter"/>
              </a:rPr>
              <a:t>'Order ID' </a:t>
            </a:r>
            <a:r>
              <a:rPr lang="en-US" sz="1050" b="0" i="0" dirty="0">
                <a:effectLst/>
                <a:latin typeface="Inter"/>
              </a:rPr>
              <a:t>- ID created when a product order is placed.</a:t>
            </a:r>
            <a:br>
              <a:rPr lang="en-US" sz="1050" dirty="0"/>
            </a:br>
            <a:r>
              <a:rPr lang="en-US" sz="1050" b="1" i="0" dirty="0">
                <a:effectLst/>
                <a:latin typeface="Inter"/>
              </a:rPr>
              <a:t>'Order Date' </a:t>
            </a:r>
            <a:r>
              <a:rPr lang="en-US" sz="1050" b="0" i="0" dirty="0">
                <a:effectLst/>
                <a:latin typeface="Inter"/>
              </a:rPr>
              <a:t>- Date on which a customer places his/her order.</a:t>
            </a:r>
            <a:br>
              <a:rPr lang="en-US" sz="1050" dirty="0"/>
            </a:br>
            <a:r>
              <a:rPr lang="en-US" sz="1050" b="1" i="0" dirty="0">
                <a:effectLst/>
                <a:latin typeface="Inter"/>
              </a:rPr>
              <a:t>'Ship Date' </a:t>
            </a:r>
            <a:r>
              <a:rPr lang="en-US" sz="1050" b="0" i="0" dirty="0">
                <a:effectLst/>
                <a:latin typeface="Inter"/>
              </a:rPr>
              <a:t>- Date on which the order is shipped.</a:t>
            </a:r>
            <a:br>
              <a:rPr lang="en-US" sz="1050" dirty="0"/>
            </a:br>
            <a:r>
              <a:rPr lang="en-US" sz="1050" b="1" i="0" dirty="0">
                <a:effectLst/>
                <a:latin typeface="Inter"/>
              </a:rPr>
              <a:t>'Ship Mode' </a:t>
            </a:r>
            <a:r>
              <a:rPr lang="en-US" sz="1050" b="0" i="0" dirty="0">
                <a:effectLst/>
                <a:latin typeface="Inter"/>
              </a:rPr>
              <a:t>- Mode of shipment of each order.</a:t>
            </a:r>
            <a:br>
              <a:rPr lang="en-US" sz="1050" dirty="0"/>
            </a:br>
            <a:r>
              <a:rPr lang="en-US" sz="1050" b="1" i="0" dirty="0">
                <a:effectLst/>
                <a:latin typeface="Inter"/>
              </a:rPr>
              <a:t>'Customer ID' </a:t>
            </a:r>
            <a:r>
              <a:rPr lang="en-US" sz="1050" b="0" i="0" dirty="0">
                <a:effectLst/>
                <a:latin typeface="Inter"/>
              </a:rPr>
              <a:t>- ID assigned to each customer who places an order.</a:t>
            </a:r>
            <a:br>
              <a:rPr lang="en-US" sz="1050" dirty="0"/>
            </a:br>
            <a:r>
              <a:rPr lang="en-US" sz="1050" b="1" i="0" dirty="0">
                <a:effectLst/>
                <a:latin typeface="Inter"/>
              </a:rPr>
              <a:t>'Customer Name' </a:t>
            </a:r>
            <a:r>
              <a:rPr lang="en-US" sz="1050" b="0" i="0" dirty="0">
                <a:effectLst/>
                <a:latin typeface="Inter"/>
              </a:rPr>
              <a:t>- Name of Customer.</a:t>
            </a:r>
            <a:br>
              <a:rPr lang="en-US" sz="1050" dirty="0"/>
            </a:br>
            <a:r>
              <a:rPr lang="en-US" sz="1050" b="1" i="0" dirty="0">
                <a:effectLst/>
                <a:latin typeface="Inter"/>
              </a:rPr>
              <a:t>'Segment' </a:t>
            </a:r>
            <a:r>
              <a:rPr lang="en-US" sz="1050" b="0" i="0" dirty="0">
                <a:effectLst/>
                <a:latin typeface="Inter"/>
              </a:rPr>
              <a:t>- Section from where the order is placed.</a:t>
            </a:r>
            <a:br>
              <a:rPr lang="en-US" sz="1050" dirty="0"/>
            </a:br>
            <a:r>
              <a:rPr lang="en-US" sz="1050" b="1" i="0" dirty="0">
                <a:effectLst/>
                <a:latin typeface="Inter"/>
              </a:rPr>
              <a:t>'Country' </a:t>
            </a:r>
            <a:r>
              <a:rPr lang="en-US" sz="1050" b="0" i="0" dirty="0">
                <a:effectLst/>
                <a:latin typeface="Inter"/>
              </a:rPr>
              <a:t>- Country details of this data set. We are looking only for US store data.</a:t>
            </a:r>
            <a:br>
              <a:rPr lang="en-US" sz="1050" dirty="0"/>
            </a:br>
            <a:r>
              <a:rPr lang="en-US" sz="1050" b="1" i="0" dirty="0">
                <a:effectLst/>
                <a:latin typeface="Inter"/>
              </a:rPr>
              <a:t>'City' </a:t>
            </a:r>
            <a:r>
              <a:rPr lang="en-US" sz="1050" b="0" i="0" dirty="0">
                <a:effectLst/>
                <a:latin typeface="Inter"/>
              </a:rPr>
              <a:t>- Cities of US are listed here.</a:t>
            </a:r>
            <a:br>
              <a:rPr lang="en-US" sz="1050" dirty="0"/>
            </a:br>
            <a:r>
              <a:rPr lang="en-US" sz="1050" b="1" i="0" dirty="0">
                <a:effectLst/>
                <a:latin typeface="Inter"/>
              </a:rPr>
              <a:t>'State' </a:t>
            </a:r>
            <a:r>
              <a:rPr lang="en-US" sz="1050" b="0" i="0" dirty="0">
                <a:effectLst/>
                <a:latin typeface="Inter"/>
              </a:rPr>
              <a:t>- States of US are listed here.</a:t>
            </a:r>
            <a:br>
              <a:rPr lang="en-US" sz="1050" dirty="0"/>
            </a:br>
            <a:r>
              <a:rPr lang="en-US" sz="1050" b="1" i="0" dirty="0">
                <a:effectLst/>
                <a:latin typeface="Inter"/>
              </a:rPr>
              <a:t>'Postal Code' </a:t>
            </a:r>
            <a:r>
              <a:rPr lang="en-US" sz="1050" b="0" i="0" dirty="0">
                <a:effectLst/>
                <a:latin typeface="Inter"/>
              </a:rPr>
              <a:t>- pin code</a:t>
            </a:r>
            <a:br>
              <a:rPr lang="en-US" sz="1050" dirty="0"/>
            </a:br>
            <a:r>
              <a:rPr lang="en-US" sz="1050" b="1" i="0" dirty="0">
                <a:effectLst/>
                <a:latin typeface="Inter"/>
              </a:rPr>
              <a:t>'Region' </a:t>
            </a:r>
            <a:r>
              <a:rPr lang="en-US" sz="1050" b="0" i="0" dirty="0">
                <a:effectLst/>
                <a:latin typeface="Inter"/>
              </a:rPr>
              <a:t>- grouped into region wise</a:t>
            </a:r>
            <a:br>
              <a:rPr lang="en-US" sz="1050" dirty="0"/>
            </a:br>
            <a:r>
              <a:rPr lang="en-US" sz="1050" b="1" i="0" dirty="0">
                <a:effectLst/>
                <a:latin typeface="Inter"/>
              </a:rPr>
              <a:t>'Product ID' </a:t>
            </a:r>
            <a:r>
              <a:rPr lang="en-US" sz="1050" b="0" i="0" dirty="0">
                <a:effectLst/>
                <a:latin typeface="Inter"/>
              </a:rPr>
              <a:t>- Product ID of each product</a:t>
            </a:r>
            <a:br>
              <a:rPr lang="en-US" sz="1050" dirty="0"/>
            </a:br>
            <a:r>
              <a:rPr lang="en-US" sz="1050" b="1" i="0" dirty="0">
                <a:effectLst/>
                <a:latin typeface="Inter"/>
              </a:rPr>
              <a:t>'Category' </a:t>
            </a:r>
            <a:r>
              <a:rPr lang="en-US" sz="1050" b="0" i="0" dirty="0">
                <a:effectLst/>
                <a:latin typeface="Inter"/>
              </a:rPr>
              <a:t>- Category to which each product belongs to.</a:t>
            </a:r>
            <a:br>
              <a:rPr lang="en-US" sz="1050" dirty="0"/>
            </a:br>
            <a:r>
              <a:rPr lang="en-US" sz="1050" b="1" i="0" dirty="0">
                <a:effectLst/>
                <a:latin typeface="Inter"/>
              </a:rPr>
              <a:t>'Sub-Category' </a:t>
            </a:r>
            <a:r>
              <a:rPr lang="en-US" sz="1050" b="0" i="0" dirty="0">
                <a:effectLst/>
                <a:latin typeface="Inter"/>
              </a:rPr>
              <a:t>- Sub-Category of each Category</a:t>
            </a:r>
            <a:br>
              <a:rPr lang="en-US" sz="1050" dirty="0"/>
            </a:br>
            <a:r>
              <a:rPr lang="en-US" sz="1050" b="1" i="0" dirty="0">
                <a:effectLst/>
                <a:latin typeface="Inter"/>
              </a:rPr>
              <a:t>'Product Name</a:t>
            </a:r>
            <a:r>
              <a:rPr lang="en-US" sz="1050" b="0" i="0" dirty="0">
                <a:effectLst/>
                <a:latin typeface="Inter"/>
              </a:rPr>
              <a:t>' - Name of products.</a:t>
            </a:r>
            <a:br>
              <a:rPr lang="en-US" sz="1050" dirty="0"/>
            </a:br>
            <a:r>
              <a:rPr lang="en-US" sz="1050" b="1" i="0" dirty="0">
                <a:effectLst/>
                <a:latin typeface="Inter"/>
              </a:rPr>
              <a:t>'Sales' </a:t>
            </a:r>
            <a:r>
              <a:rPr lang="en-US" sz="1050" b="0" i="0" dirty="0">
                <a:effectLst/>
                <a:latin typeface="Inter"/>
              </a:rPr>
              <a:t>- Selling Price of each product.</a:t>
            </a:r>
            <a:br>
              <a:rPr lang="en-US" sz="1050" dirty="0"/>
            </a:br>
            <a:r>
              <a:rPr lang="en-US" sz="1050" b="1" i="0" dirty="0">
                <a:effectLst/>
                <a:latin typeface="Inter"/>
              </a:rPr>
              <a:t>'Quantity' </a:t>
            </a:r>
            <a:r>
              <a:rPr lang="en-US" sz="1050" b="0" i="0" dirty="0">
                <a:effectLst/>
                <a:latin typeface="Inter"/>
              </a:rPr>
              <a:t>- number of quantity available for a particular product.</a:t>
            </a:r>
            <a:br>
              <a:rPr lang="en-US" sz="1050" dirty="0"/>
            </a:br>
            <a:r>
              <a:rPr lang="en-US" sz="1050" b="1" i="0" dirty="0">
                <a:effectLst/>
                <a:latin typeface="Inter"/>
              </a:rPr>
              <a:t>'Discount' </a:t>
            </a:r>
            <a:r>
              <a:rPr lang="en-US" sz="1050" b="0" i="0" dirty="0">
                <a:effectLst/>
                <a:latin typeface="Inter"/>
              </a:rPr>
              <a:t>- Discount available on each product.</a:t>
            </a:r>
            <a:br>
              <a:rPr lang="en-US" sz="1050" dirty="0"/>
            </a:br>
            <a:r>
              <a:rPr lang="en-US" sz="1050" b="1" i="0" dirty="0">
                <a:effectLst/>
                <a:latin typeface="Inter"/>
              </a:rPr>
              <a:t>'Profit' </a:t>
            </a:r>
            <a:r>
              <a:rPr lang="en-US" sz="1050" b="0" i="0" dirty="0">
                <a:effectLst/>
                <a:latin typeface="Inter"/>
              </a:rPr>
              <a:t>- Profit gained on each product.</a:t>
            </a:r>
            <a:endParaRPr lang="en-CA" sz="1050" dirty="0"/>
          </a:p>
        </p:txBody>
      </p:sp>
      <p:sp>
        <p:nvSpPr>
          <p:cNvPr id="3" name="TextBox 2">
            <a:extLst>
              <a:ext uri="{FF2B5EF4-FFF2-40B4-BE49-F238E27FC236}">
                <a16:creationId xmlns:a16="http://schemas.microsoft.com/office/drawing/2014/main" id="{7E1089A5-7389-457A-8076-58183BF25F21}"/>
              </a:ext>
            </a:extLst>
          </p:cNvPr>
          <p:cNvSpPr txBox="1"/>
          <p:nvPr/>
        </p:nvSpPr>
        <p:spPr>
          <a:xfrm>
            <a:off x="6374624" y="4704474"/>
            <a:ext cx="1240709" cy="261610"/>
          </a:xfrm>
          <a:prstGeom prst="rect">
            <a:avLst/>
          </a:prstGeom>
          <a:noFill/>
        </p:spPr>
        <p:txBody>
          <a:bodyPr wrap="square" rtlCol="0">
            <a:spAutoFit/>
          </a:bodyPr>
          <a:lstStyle/>
          <a:p>
            <a:r>
              <a:rPr lang="en-CA" sz="1100" dirty="0">
                <a:hlinkClick r:id="rId3"/>
              </a:rPr>
              <a:t>Data Source</a:t>
            </a:r>
            <a:endParaRPr lang="en-CA" sz="1100" dirty="0"/>
          </a:p>
        </p:txBody>
      </p:sp>
      <p:pic>
        <p:nvPicPr>
          <p:cNvPr id="5" name="Graphic 4" descr="Remote learning language">
            <a:extLst>
              <a:ext uri="{FF2B5EF4-FFF2-40B4-BE49-F238E27FC236}">
                <a16:creationId xmlns:a16="http://schemas.microsoft.com/office/drawing/2014/main" id="{5426B98B-3221-4B3D-A4A2-7217CC74CC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5382" y="1906506"/>
            <a:ext cx="1994164" cy="1994164"/>
          </a:xfrm>
          <a:prstGeom prst="rect">
            <a:avLst/>
          </a:prstGeom>
        </p:spPr>
      </p:pic>
    </p:spTree>
    <p:extLst>
      <p:ext uri="{BB962C8B-B14F-4D97-AF65-F5344CB8AC3E}">
        <p14:creationId xmlns:p14="http://schemas.microsoft.com/office/powerpoint/2010/main" val="252637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544092" y="685465"/>
            <a:ext cx="2066372"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416" name="Google Shape;416;p35"/>
          <p:cNvSpPr txBox="1">
            <a:spLocks noGrp="1"/>
          </p:cNvSpPr>
          <p:nvPr>
            <p:ph type="body" idx="1"/>
          </p:nvPr>
        </p:nvSpPr>
        <p:spPr>
          <a:xfrm>
            <a:off x="544092" y="1836765"/>
            <a:ext cx="5340512" cy="16742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objective of this project is to determine the ‘health’ of all 3 product categories in this dataset. We want to understand and capture trends &amp; seasonality, but also predict profits for each category for the next couple years. While doing so, I will explore some of the best models and statistical methods to work with and make predictions with time-series data.</a:t>
            </a:r>
            <a:endParaRPr dirty="0"/>
          </a:p>
        </p:txBody>
      </p:sp>
      <p:sp>
        <p:nvSpPr>
          <p:cNvPr id="2" name="TextBox 1">
            <a:extLst>
              <a:ext uri="{FF2B5EF4-FFF2-40B4-BE49-F238E27FC236}">
                <a16:creationId xmlns:a16="http://schemas.microsoft.com/office/drawing/2014/main" id="{E402C972-EE1E-4AA7-8B51-FAAD6B48E3D8}"/>
              </a:ext>
            </a:extLst>
          </p:cNvPr>
          <p:cNvSpPr txBox="1"/>
          <p:nvPr/>
        </p:nvSpPr>
        <p:spPr>
          <a:xfrm>
            <a:off x="6216445" y="957021"/>
            <a:ext cx="2551471" cy="1169551"/>
          </a:xfrm>
          <a:prstGeom prst="rect">
            <a:avLst/>
          </a:prstGeom>
          <a:noFill/>
        </p:spPr>
        <p:txBody>
          <a:bodyPr wrap="square" rtlCol="0">
            <a:spAutoFit/>
          </a:bodyPr>
          <a:lstStyle/>
          <a:p>
            <a:pPr algn="l"/>
            <a:r>
              <a:rPr lang="en-US" b="0" i="0" dirty="0">
                <a:solidFill>
                  <a:srgbClr val="757575"/>
                </a:solidFill>
                <a:effectLst/>
                <a:latin typeface="fell"/>
              </a:rPr>
              <a:t>“Time series forecasting is the use of a model to predict future values based on previously observed values.”</a:t>
            </a:r>
          </a:p>
          <a:p>
            <a:endParaRPr lang="en-CA" dirty="0"/>
          </a:p>
        </p:txBody>
      </p:sp>
      <p:pic>
        <p:nvPicPr>
          <p:cNvPr id="4" name="Graphic 3" descr="Presentation with bar chart with solid fill">
            <a:extLst>
              <a:ext uri="{FF2B5EF4-FFF2-40B4-BE49-F238E27FC236}">
                <a16:creationId xmlns:a16="http://schemas.microsoft.com/office/drawing/2014/main" id="{26CA5B53-1214-490A-8882-359B57DCA5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8787" y="2405762"/>
            <a:ext cx="1729990" cy="17299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321763" y="928688"/>
            <a:ext cx="3150100" cy="71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Data </a:t>
            </a:r>
            <a:br>
              <a:rPr lang="en" sz="3000" dirty="0"/>
            </a:br>
            <a:r>
              <a:rPr lang="en" sz="3000" dirty="0"/>
              <a:t>Infrastructure</a:t>
            </a:r>
            <a:endParaRPr sz="3000" dirty="0"/>
          </a:p>
        </p:txBody>
      </p:sp>
      <p:pic>
        <p:nvPicPr>
          <p:cNvPr id="3" name="Graphic 2" descr="Internet Of Things">
            <a:extLst>
              <a:ext uri="{FF2B5EF4-FFF2-40B4-BE49-F238E27FC236}">
                <a16:creationId xmlns:a16="http://schemas.microsoft.com/office/drawing/2014/main" id="{3580CDC7-0316-4F54-BB69-CB22754360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1681" y="3063902"/>
            <a:ext cx="1727261" cy="1727261"/>
          </a:xfrm>
          <a:prstGeom prst="rect">
            <a:avLst/>
          </a:prstGeom>
        </p:spPr>
      </p:pic>
      <p:pic>
        <p:nvPicPr>
          <p:cNvPr id="7" name="Graphic 6" descr="Processor">
            <a:extLst>
              <a:ext uri="{FF2B5EF4-FFF2-40B4-BE49-F238E27FC236}">
                <a16:creationId xmlns:a16="http://schemas.microsoft.com/office/drawing/2014/main" id="{42684877-C65A-42E5-A62C-A124076B01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3985" y="3743324"/>
            <a:ext cx="407101" cy="407101"/>
          </a:xfrm>
          <a:prstGeom prst="rect">
            <a:avLst/>
          </a:prstGeom>
        </p:spPr>
      </p:pic>
      <p:pic>
        <p:nvPicPr>
          <p:cNvPr id="13" name="Picture 12" descr="Diagram&#10;&#10;Description automatically generated">
            <a:extLst>
              <a:ext uri="{FF2B5EF4-FFF2-40B4-BE49-F238E27FC236}">
                <a16:creationId xmlns:a16="http://schemas.microsoft.com/office/drawing/2014/main" id="{AA7AAF1A-8342-4179-8E29-BD04C8E86A8B}"/>
              </a:ext>
            </a:extLst>
          </p:cNvPr>
          <p:cNvPicPr>
            <a:picLocks noChangeAspect="1"/>
          </p:cNvPicPr>
          <p:nvPr/>
        </p:nvPicPr>
        <p:blipFill>
          <a:blip r:embed="rId7"/>
          <a:stretch>
            <a:fillRect/>
          </a:stretch>
        </p:blipFill>
        <p:spPr>
          <a:xfrm>
            <a:off x="3882453" y="928688"/>
            <a:ext cx="4604321" cy="3675496"/>
          </a:xfrm>
          <a:prstGeom prst="rect">
            <a:avLst/>
          </a:prstGeom>
        </p:spPr>
      </p:pic>
      <p:pic>
        <p:nvPicPr>
          <p:cNvPr id="15" name="Picture 14" descr="Icon&#10;&#10;Description automatically generated">
            <a:extLst>
              <a:ext uri="{FF2B5EF4-FFF2-40B4-BE49-F238E27FC236}">
                <a16:creationId xmlns:a16="http://schemas.microsoft.com/office/drawing/2014/main" id="{D7D2FCBD-F503-4FF7-9BD8-7FABD1E69FE0}"/>
              </a:ext>
            </a:extLst>
          </p:cNvPr>
          <p:cNvPicPr>
            <a:picLocks noChangeAspect="1"/>
          </p:cNvPicPr>
          <p:nvPr/>
        </p:nvPicPr>
        <p:blipFill>
          <a:blip r:embed="rId8"/>
          <a:stretch>
            <a:fillRect/>
          </a:stretch>
        </p:blipFill>
        <p:spPr>
          <a:xfrm>
            <a:off x="47003" y="1641566"/>
            <a:ext cx="2762250" cy="1619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52"/>
          <p:cNvSpPr txBox="1">
            <a:spLocks noGrp="1"/>
          </p:cNvSpPr>
          <p:nvPr>
            <p:ph type="title" idx="15"/>
          </p:nvPr>
        </p:nvSpPr>
        <p:spPr>
          <a:xfrm>
            <a:off x="857249" y="322600"/>
            <a:ext cx="7429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Setting up Environment</a:t>
            </a:r>
            <a:endParaRPr dirty="0"/>
          </a:p>
        </p:txBody>
      </p:sp>
      <p:pic>
        <p:nvPicPr>
          <p:cNvPr id="26" name="bandicam 2020-12-02 14-19-20-048">
            <a:hlinkClick r:id="" action="ppaction://media"/>
            <a:extLst>
              <a:ext uri="{FF2B5EF4-FFF2-40B4-BE49-F238E27FC236}">
                <a16:creationId xmlns:a16="http://schemas.microsoft.com/office/drawing/2014/main" id="{51895776-25CB-4F0D-89F4-6661421211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20549" y="1085850"/>
            <a:ext cx="4126027" cy="2293144"/>
          </a:xfrm>
          <a:prstGeom prst="rect">
            <a:avLst/>
          </a:prstGeom>
        </p:spPr>
      </p:pic>
      <p:pic>
        <p:nvPicPr>
          <p:cNvPr id="28" name="Picture 27" descr="Logo, company name&#10;&#10;Description automatically generated">
            <a:extLst>
              <a:ext uri="{FF2B5EF4-FFF2-40B4-BE49-F238E27FC236}">
                <a16:creationId xmlns:a16="http://schemas.microsoft.com/office/drawing/2014/main" id="{C75321E7-786F-4E64-9AFD-D5B4A11C6636}"/>
              </a:ext>
            </a:extLst>
          </p:cNvPr>
          <p:cNvPicPr>
            <a:picLocks noChangeAspect="1"/>
          </p:cNvPicPr>
          <p:nvPr/>
        </p:nvPicPr>
        <p:blipFill>
          <a:blip r:embed="rId6"/>
          <a:stretch>
            <a:fillRect/>
          </a:stretch>
        </p:blipFill>
        <p:spPr>
          <a:xfrm>
            <a:off x="7341675" y="650599"/>
            <a:ext cx="1152003" cy="1335363"/>
          </a:xfrm>
          <a:prstGeom prst="rect">
            <a:avLst/>
          </a:prstGeom>
        </p:spPr>
      </p:pic>
      <p:pic>
        <p:nvPicPr>
          <p:cNvPr id="54" name="Picture 53" descr="Icon&#10;&#10;Description automatically generated">
            <a:extLst>
              <a:ext uri="{FF2B5EF4-FFF2-40B4-BE49-F238E27FC236}">
                <a16:creationId xmlns:a16="http://schemas.microsoft.com/office/drawing/2014/main" id="{79ADC722-E514-46A1-8093-090628D41912}"/>
              </a:ext>
            </a:extLst>
          </p:cNvPr>
          <p:cNvPicPr>
            <a:picLocks noChangeAspect="1"/>
          </p:cNvPicPr>
          <p:nvPr/>
        </p:nvPicPr>
        <p:blipFill>
          <a:blip r:embed="rId7"/>
          <a:stretch>
            <a:fillRect/>
          </a:stretch>
        </p:blipFill>
        <p:spPr>
          <a:xfrm>
            <a:off x="-11934" y="3193258"/>
            <a:ext cx="2129944" cy="1248588"/>
          </a:xfrm>
          <a:prstGeom prst="rect">
            <a:avLst/>
          </a:prstGeom>
        </p:spPr>
      </p:pic>
      <p:pic>
        <p:nvPicPr>
          <p:cNvPr id="34" name="Picture 33" descr="A picture containing text, computer, computer, electronics&#10;&#10;Description automatically generated">
            <a:extLst>
              <a:ext uri="{FF2B5EF4-FFF2-40B4-BE49-F238E27FC236}">
                <a16:creationId xmlns:a16="http://schemas.microsoft.com/office/drawing/2014/main" id="{A87783BF-3939-40F2-8B9B-F3E8E81629E3}"/>
              </a:ext>
            </a:extLst>
          </p:cNvPr>
          <p:cNvPicPr>
            <a:picLocks noChangeAspect="1"/>
          </p:cNvPicPr>
          <p:nvPr/>
        </p:nvPicPr>
        <p:blipFill>
          <a:blip r:embed="rId8"/>
          <a:stretch>
            <a:fillRect/>
          </a:stretch>
        </p:blipFill>
        <p:spPr>
          <a:xfrm>
            <a:off x="1715471" y="429419"/>
            <a:ext cx="5713055" cy="5301242"/>
          </a:xfrm>
          <a:prstGeom prst="rect">
            <a:avLst/>
          </a:prstGeom>
        </p:spPr>
      </p:pic>
      <p:sp>
        <p:nvSpPr>
          <p:cNvPr id="35" name="Rectangle: Rounded Corners 34">
            <a:extLst>
              <a:ext uri="{FF2B5EF4-FFF2-40B4-BE49-F238E27FC236}">
                <a16:creationId xmlns:a16="http://schemas.microsoft.com/office/drawing/2014/main" id="{D25D1093-2B7C-4A1A-A72F-FA4F6EBF8590}"/>
              </a:ext>
            </a:extLst>
          </p:cNvPr>
          <p:cNvSpPr/>
          <p:nvPr/>
        </p:nvSpPr>
        <p:spPr>
          <a:xfrm>
            <a:off x="4264819" y="1002120"/>
            <a:ext cx="621506" cy="162312"/>
          </a:xfrm>
          <a:prstGeom prst="roundRect">
            <a:avLst/>
          </a:prstGeom>
          <a:solidFill>
            <a:srgbClr val="919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7" name="Graphic 36" descr="Cloud Computing with solid fill">
            <a:extLst>
              <a:ext uri="{FF2B5EF4-FFF2-40B4-BE49-F238E27FC236}">
                <a16:creationId xmlns:a16="http://schemas.microsoft.com/office/drawing/2014/main" id="{D8F8E8C5-73CD-41C4-B528-8F3FF4A525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5341" y="1164432"/>
            <a:ext cx="1643061" cy="1643061"/>
          </a:xfrm>
          <a:prstGeom prst="rect">
            <a:avLst/>
          </a:prstGeom>
        </p:spPr>
      </p:pic>
    </p:spTree>
    <p:extLst>
      <p:ext uri="{BB962C8B-B14F-4D97-AF65-F5344CB8AC3E}">
        <p14:creationId xmlns:p14="http://schemas.microsoft.com/office/powerpoint/2010/main" val="157968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467"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7"/>
          <p:cNvSpPr txBox="1">
            <a:spLocks noGrp="1"/>
          </p:cNvSpPr>
          <p:nvPr>
            <p:ph type="title" idx="4"/>
          </p:nvPr>
        </p:nvSpPr>
        <p:spPr>
          <a:xfrm>
            <a:off x="1405350" y="497200"/>
            <a:ext cx="633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Exploratory Data Analysis</a:t>
            </a:r>
            <a:endParaRPr dirty="0"/>
          </a:p>
        </p:txBody>
      </p:sp>
      <p:pic>
        <p:nvPicPr>
          <p:cNvPr id="10" name="bandicam 2020-12-02 11-16-17-584">
            <a:hlinkClick r:id="" action="ppaction://media"/>
            <a:extLst>
              <a:ext uri="{FF2B5EF4-FFF2-40B4-BE49-F238E27FC236}">
                <a16:creationId xmlns:a16="http://schemas.microsoft.com/office/drawing/2014/main" id="{537757E4-B539-45AE-9CFA-6CC9765975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179" y="1506130"/>
            <a:ext cx="3189345" cy="2626519"/>
          </a:xfrm>
          <a:prstGeom prst="rect">
            <a:avLst/>
          </a:prstGeom>
        </p:spPr>
      </p:pic>
      <p:sp>
        <p:nvSpPr>
          <p:cNvPr id="12" name="Rectangle 11">
            <a:extLst>
              <a:ext uri="{FF2B5EF4-FFF2-40B4-BE49-F238E27FC236}">
                <a16:creationId xmlns:a16="http://schemas.microsoft.com/office/drawing/2014/main" id="{71A63512-A78D-41C4-9EA6-B1E24CA03BB0}"/>
              </a:ext>
            </a:extLst>
          </p:cNvPr>
          <p:cNvSpPr/>
          <p:nvPr/>
        </p:nvSpPr>
        <p:spPr>
          <a:xfrm>
            <a:off x="785813" y="1385888"/>
            <a:ext cx="1621631" cy="439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EBE84B23-53A6-4457-BDDA-7542AC02C495}"/>
              </a:ext>
            </a:extLst>
          </p:cNvPr>
          <p:cNvSpPr txBox="1"/>
          <p:nvPr/>
        </p:nvSpPr>
        <p:spPr>
          <a:xfrm>
            <a:off x="942757" y="1483497"/>
            <a:ext cx="1500187" cy="461665"/>
          </a:xfrm>
          <a:prstGeom prst="rect">
            <a:avLst/>
          </a:prstGeom>
          <a:noFill/>
        </p:spPr>
        <p:txBody>
          <a:bodyPr wrap="square" rtlCol="0">
            <a:spAutoFit/>
          </a:bodyPr>
          <a:lstStyle/>
          <a:p>
            <a:pPr algn="ctr"/>
            <a:r>
              <a:rPr lang="en-CA" sz="1200" b="1" dirty="0"/>
              <a:t>Transactions per Category</a:t>
            </a:r>
          </a:p>
        </p:txBody>
      </p:sp>
      <p:pic>
        <p:nvPicPr>
          <p:cNvPr id="14" name="Picture 13">
            <a:extLst>
              <a:ext uri="{FF2B5EF4-FFF2-40B4-BE49-F238E27FC236}">
                <a16:creationId xmlns:a16="http://schemas.microsoft.com/office/drawing/2014/main" id="{CE26748C-E95A-44AF-9B84-23A75E5B337B}"/>
              </a:ext>
            </a:extLst>
          </p:cNvPr>
          <p:cNvPicPr>
            <a:picLocks noChangeAspect="1"/>
          </p:cNvPicPr>
          <p:nvPr/>
        </p:nvPicPr>
        <p:blipFill>
          <a:blip r:embed="rId6"/>
          <a:stretch>
            <a:fillRect/>
          </a:stretch>
        </p:blipFill>
        <p:spPr>
          <a:xfrm>
            <a:off x="2561550" y="1605404"/>
            <a:ext cx="1120973" cy="640556"/>
          </a:xfrm>
          <a:prstGeom prst="rect">
            <a:avLst/>
          </a:prstGeom>
        </p:spPr>
      </p:pic>
      <p:pic>
        <p:nvPicPr>
          <p:cNvPr id="26" name="Picture 25" descr="Chart, bar chart&#10;&#10;Description automatically generated">
            <a:extLst>
              <a:ext uri="{FF2B5EF4-FFF2-40B4-BE49-F238E27FC236}">
                <a16:creationId xmlns:a16="http://schemas.microsoft.com/office/drawing/2014/main" id="{A7706B55-627F-40CE-93A8-D5B2660B55C4}"/>
              </a:ext>
            </a:extLst>
          </p:cNvPr>
          <p:cNvPicPr>
            <a:picLocks noChangeAspect="1"/>
          </p:cNvPicPr>
          <p:nvPr/>
        </p:nvPicPr>
        <p:blipFill>
          <a:blip r:embed="rId7"/>
          <a:stretch>
            <a:fillRect/>
          </a:stretch>
        </p:blipFill>
        <p:spPr>
          <a:xfrm>
            <a:off x="3836630" y="1167724"/>
            <a:ext cx="4079400" cy="2964925"/>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5C2C2083-C7CF-4445-AE56-A95006F074B1}"/>
              </a:ext>
            </a:extLst>
          </p:cNvPr>
          <p:cNvPicPr>
            <a:picLocks noChangeAspect="1"/>
          </p:cNvPicPr>
          <p:nvPr/>
        </p:nvPicPr>
        <p:blipFill>
          <a:blip r:embed="rId8"/>
          <a:stretch>
            <a:fillRect/>
          </a:stretch>
        </p:blipFill>
        <p:spPr>
          <a:xfrm>
            <a:off x="2336006" y="3806182"/>
            <a:ext cx="5479256" cy="1234554"/>
          </a:xfrm>
          <a:prstGeom prst="rect">
            <a:avLst/>
          </a:prstGeom>
        </p:spPr>
      </p:pic>
      <p:pic>
        <p:nvPicPr>
          <p:cNvPr id="28" name="Graphic 27" descr="Research">
            <a:extLst>
              <a:ext uri="{FF2B5EF4-FFF2-40B4-BE49-F238E27FC236}">
                <a16:creationId xmlns:a16="http://schemas.microsoft.com/office/drawing/2014/main" id="{951B0A60-37ED-4929-B62D-DED210BA2F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46672" y="0"/>
            <a:ext cx="1646930" cy="1646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40"/>
          <p:cNvSpPr txBox="1">
            <a:spLocks noGrp="1"/>
          </p:cNvSpPr>
          <p:nvPr>
            <p:ph type="title"/>
          </p:nvPr>
        </p:nvSpPr>
        <p:spPr>
          <a:xfrm>
            <a:off x="578644" y="515481"/>
            <a:ext cx="34738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Exploring Profits</a:t>
            </a:r>
            <a:endParaRPr dirty="0"/>
          </a:p>
        </p:txBody>
      </p:sp>
      <p:pic>
        <p:nvPicPr>
          <p:cNvPr id="3" name="Picture 2" descr="Chart, bar chart&#10;&#10;Description automatically generated">
            <a:extLst>
              <a:ext uri="{FF2B5EF4-FFF2-40B4-BE49-F238E27FC236}">
                <a16:creationId xmlns:a16="http://schemas.microsoft.com/office/drawing/2014/main" id="{37584BCE-87DC-4D15-8F49-051F1D60ADCF}"/>
              </a:ext>
            </a:extLst>
          </p:cNvPr>
          <p:cNvPicPr>
            <a:picLocks noChangeAspect="1"/>
          </p:cNvPicPr>
          <p:nvPr/>
        </p:nvPicPr>
        <p:blipFill>
          <a:blip r:embed="rId3"/>
          <a:stretch>
            <a:fillRect/>
          </a:stretch>
        </p:blipFill>
        <p:spPr>
          <a:xfrm>
            <a:off x="578644" y="1152475"/>
            <a:ext cx="3866533" cy="2015617"/>
          </a:xfrm>
          <a:prstGeom prst="rect">
            <a:avLst/>
          </a:prstGeom>
        </p:spPr>
      </p:pic>
      <p:pic>
        <p:nvPicPr>
          <p:cNvPr id="5" name="Picture 4" descr="Chart, bar chart&#10;&#10;Description automatically generated">
            <a:extLst>
              <a:ext uri="{FF2B5EF4-FFF2-40B4-BE49-F238E27FC236}">
                <a16:creationId xmlns:a16="http://schemas.microsoft.com/office/drawing/2014/main" id="{830728C9-6F74-47AB-B128-55D3EDD77EC4}"/>
              </a:ext>
            </a:extLst>
          </p:cNvPr>
          <p:cNvPicPr>
            <a:picLocks noChangeAspect="1"/>
          </p:cNvPicPr>
          <p:nvPr/>
        </p:nvPicPr>
        <p:blipFill>
          <a:blip r:embed="rId4"/>
          <a:stretch>
            <a:fillRect/>
          </a:stretch>
        </p:blipFill>
        <p:spPr>
          <a:xfrm>
            <a:off x="4572000" y="1152474"/>
            <a:ext cx="3866532" cy="2015617"/>
          </a:xfrm>
          <a:prstGeom prst="rect">
            <a:avLst/>
          </a:prstGeom>
        </p:spPr>
      </p:pic>
      <p:pic>
        <p:nvPicPr>
          <p:cNvPr id="7" name="Picture 6" descr="Chart, waterfall chart&#10;&#10;Description automatically generated">
            <a:extLst>
              <a:ext uri="{FF2B5EF4-FFF2-40B4-BE49-F238E27FC236}">
                <a16:creationId xmlns:a16="http://schemas.microsoft.com/office/drawing/2014/main" id="{2CCF70BC-419A-48F8-BC95-77BC696C47E6}"/>
              </a:ext>
            </a:extLst>
          </p:cNvPr>
          <p:cNvPicPr>
            <a:picLocks noChangeAspect="1"/>
          </p:cNvPicPr>
          <p:nvPr/>
        </p:nvPicPr>
        <p:blipFill>
          <a:blip r:embed="rId5"/>
          <a:stretch>
            <a:fillRect/>
          </a:stretch>
        </p:blipFill>
        <p:spPr>
          <a:xfrm>
            <a:off x="2242605" y="3168091"/>
            <a:ext cx="4658789" cy="1965574"/>
          </a:xfrm>
          <a:prstGeom prst="rect">
            <a:avLst/>
          </a:prstGeom>
        </p:spPr>
      </p:pic>
      <p:pic>
        <p:nvPicPr>
          <p:cNvPr id="9" name="Graphic 8" descr="Philanthropy">
            <a:extLst>
              <a:ext uri="{FF2B5EF4-FFF2-40B4-BE49-F238E27FC236}">
                <a16:creationId xmlns:a16="http://schemas.microsoft.com/office/drawing/2014/main" id="{C39D9E58-89FA-46B4-9412-7E8DF75F9F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5187" y="3105200"/>
            <a:ext cx="1771651" cy="1771651"/>
          </a:xfrm>
          <a:prstGeom prst="rect">
            <a:avLst/>
          </a:prstGeom>
        </p:spPr>
      </p:pic>
    </p:spTree>
    <p:extLst>
      <p:ext uri="{BB962C8B-B14F-4D97-AF65-F5344CB8AC3E}">
        <p14:creationId xmlns:p14="http://schemas.microsoft.com/office/powerpoint/2010/main" val="1136783321"/>
      </p:ext>
    </p:extLst>
  </p:cSld>
  <p:clrMapOvr>
    <a:masterClrMapping/>
  </p:clrMapOvr>
</p:sld>
</file>

<file path=ppt/theme/theme1.xml><?xml version="1.0" encoding="utf-8"?>
<a:theme xmlns:a="http://schemas.openxmlformats.org/drawingml/2006/main" name="Mental health center by Slidesgo">
  <a:themeElements>
    <a:clrScheme name="Simple Light">
      <a:dk1>
        <a:srgbClr val="000000"/>
      </a:dk1>
      <a:lt1>
        <a:srgbClr val="FFFFFF"/>
      </a:lt1>
      <a:dk2>
        <a:srgbClr val="000000"/>
      </a:dk2>
      <a:lt2>
        <a:srgbClr val="FFFFFF"/>
      </a:lt2>
      <a:accent1>
        <a:srgbClr val="556FDE"/>
      </a:accent1>
      <a:accent2>
        <a:srgbClr val="FFAC1A"/>
      </a:accent2>
      <a:accent3>
        <a:srgbClr val="FF5A3A"/>
      </a:accent3>
      <a:accent4>
        <a:srgbClr val="000000"/>
      </a:accent4>
      <a:accent5>
        <a:srgbClr val="556FDE"/>
      </a:accent5>
      <a:accent6>
        <a:srgbClr val="FFAC1A"/>
      </a:accent6>
      <a:hlink>
        <a:srgbClr val="FF5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698</Words>
  <Application>Microsoft Office PowerPoint</Application>
  <PresentationFormat>On-screen Show (16:9)</PresentationFormat>
  <Paragraphs>88</Paragraphs>
  <Slides>17</Slides>
  <Notes>17</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Inter</vt:lpstr>
      <vt:lpstr>fell</vt:lpstr>
      <vt:lpstr>Poppins</vt:lpstr>
      <vt:lpstr>Proxima Nova Extrabold</vt:lpstr>
      <vt:lpstr>Mental health center by Slidesgo</vt:lpstr>
      <vt:lpstr>Time-Series Analysis</vt:lpstr>
      <vt:lpstr>Contents</vt:lpstr>
      <vt:lpstr>PowerPoint Presentation</vt:lpstr>
      <vt:lpstr>PowerPoint Presentation</vt:lpstr>
      <vt:lpstr>Objective</vt:lpstr>
      <vt:lpstr>Data  Infrastructure</vt:lpstr>
      <vt:lpstr>Setting up Environment</vt:lpstr>
      <vt:lpstr>Exploratory Data Analysis</vt:lpstr>
      <vt:lpstr>Exploring Profits</vt:lpstr>
      <vt:lpstr>PowerPoint Presentation</vt:lpstr>
      <vt:lpstr>ARIMA/SARIMA Statistical Models</vt:lpstr>
      <vt:lpstr>Implementing Models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Time-Series Analysis</dc:title>
  <dc:creator>manny brar</dc:creator>
  <cp:lastModifiedBy>manny brar</cp:lastModifiedBy>
  <cp:revision>45</cp:revision>
  <dcterms:modified xsi:type="dcterms:W3CDTF">2020-12-03T03:48:41Z</dcterms:modified>
</cp:coreProperties>
</file>